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57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Pet People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Dog People</c:v>
                </c:pt>
                <c:pt idx="1">
                  <c:v>Cat People</c:v>
                </c:pt>
                <c:pt idx="2">
                  <c:v>Neither</c:v>
                </c:pt>
                <c:pt idx="3">
                  <c:v>Both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12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EA61F1-4B8A-4F2E-8B96-6D7046F654B0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F27AD0-B81D-4483-AAF5-2E5DFC7E14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1000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Cat People vs Dog People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Tess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6850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Many people identify as either a “dog  person” or a “cat person”.  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is the difference? </a:t>
            </a:r>
            <a:endParaRPr lang="en-US" sz="2400" dirty="0" smtClean="0"/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can you tell if you are a dog person or a cat person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5" name="Content Placeholder 4" descr="a miniature greyhound sitting ontop of a black lab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7" t="12733" r="23255" b="20181"/>
          <a:stretch/>
        </p:blipFill>
        <p:spPr bwMode="auto">
          <a:xfrm rot="5400000">
            <a:off x="5258519" y="1904281"/>
            <a:ext cx="3124199" cy="35828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066686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33528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Let’s </a:t>
            </a:r>
            <a:r>
              <a:rPr lang="en-US" sz="2800" dirty="0"/>
              <a:t>explore the traits of dogs and cats to see if your personality matches that of a dog or a cat.</a:t>
            </a:r>
          </a:p>
        </p:txBody>
      </p:sp>
      <p:graphicFrame>
        <p:nvGraphicFramePr>
          <p:cNvPr id="6" name="Content Placeholder 5" descr="pie chart showing 46% of people are dog people, 12% are cat people, 27% are both, and 15% are neither" title="Pet Peo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3355213"/>
              </p:ext>
            </p:extLst>
          </p:nvPr>
        </p:nvGraphicFramePr>
        <p:xfrm>
          <a:off x="3657600" y="1673225"/>
          <a:ext cx="50292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70874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Placeholder 28" descr="cat sleeping on a hand that is rested on a keyboard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61" b="15061"/>
          <a:stretch>
            <a:fillRect/>
          </a:stretch>
        </p:blipFill>
        <p:spPr>
          <a:xfrm>
            <a:off x="3429000" y="1066800"/>
            <a:ext cx="5331820" cy="4967057"/>
          </a:xfrm>
        </p:spPr>
      </p:pic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743200" cy="4242816"/>
          </a:xfrm>
        </p:spPr>
        <p:txBody>
          <a:bodyPr>
            <a:noAutofit/>
          </a:bodyPr>
          <a:lstStyle/>
          <a:p>
            <a:r>
              <a:rPr lang="en-US" sz="2400" dirty="0"/>
              <a:t>Cats </a:t>
            </a:r>
            <a:r>
              <a:rPr lang="en-US" sz="2400" dirty="0" smtClean="0"/>
              <a:t>make </a:t>
            </a:r>
            <a:r>
              <a:rPr lang="en-US" sz="2400" dirty="0"/>
              <a:t>a point to let you know that your affection is unnecessary – until your hands or lap is full and unable to accommodate them. 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Cat Traits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843921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Dog Traits</a:t>
            </a:r>
            <a:endParaRPr lang="en-US" sz="4400" dirty="0"/>
          </a:p>
        </p:txBody>
      </p:sp>
      <p:pic>
        <p:nvPicPr>
          <p:cNvPr id="5" name="Picture Placeholder 4" descr="mik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5" b="3415"/>
          <a:stretch>
            <a:fillRect/>
          </a:stretch>
        </p:blipFill>
        <p:spPr>
          <a:xfrm>
            <a:off x="3352800" y="1219200"/>
            <a:ext cx="5316730" cy="4953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667000" cy="42428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Dogs tend to be more sociable than cats. They enjoy and seek out affection from their owners often.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11343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Cat People</a:t>
            </a:r>
            <a:endParaRPr lang="en-US" sz="3200" b="1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Creative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Curious, intelligent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Worrier 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Dog People</a:t>
            </a:r>
            <a:endParaRPr lang="en-US" sz="3200" b="1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Energetic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Faithful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Sociable, friendly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3999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fit the mold?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Maybe you’re a lamb person!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" b="27456"/>
          <a:stretch/>
        </p:blipFill>
        <p:spPr>
          <a:xfrm>
            <a:off x="533400" y="2590800"/>
            <a:ext cx="3581400" cy="355211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Maybe you’re a squirrel and gnome person!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90800"/>
            <a:ext cx="3571875" cy="3571875"/>
          </a:xfrm>
        </p:spPr>
      </p:pic>
    </p:spTree>
    <p:extLst>
      <p:ext uri="{BB962C8B-B14F-4D97-AF65-F5344CB8AC3E}">
        <p14:creationId xmlns:p14="http://schemas.microsoft.com/office/powerpoint/2010/main" val="102791047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Regardless, let’s all be friends!</a:t>
            </a:r>
            <a:endParaRPr lang="en-US" dirty="0"/>
          </a:p>
        </p:txBody>
      </p:sp>
      <p:pic>
        <p:nvPicPr>
          <p:cNvPr id="9" name="Content Placeholder 8" descr="cat and small dog both sitting on top of a lovesea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6" t="36476" r="10862" b="20123"/>
          <a:stretch/>
        </p:blipFill>
        <p:spPr>
          <a:xfrm>
            <a:off x="914400" y="1752600"/>
            <a:ext cx="7617125" cy="4093770"/>
          </a:xfrm>
        </p:spPr>
      </p:pic>
    </p:spTree>
    <p:extLst>
      <p:ext uri="{BB962C8B-B14F-4D97-AF65-F5344CB8AC3E}">
        <p14:creationId xmlns:p14="http://schemas.microsoft.com/office/powerpoint/2010/main" val="3006268016"/>
      </p:ext>
    </p:extLst>
  </p:cSld>
  <p:clrMapOvr>
    <a:masterClrMapping/>
  </p:clrMapOvr>
  <p:transition spd="slow" advClick="0" advTm="1000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</TotalTime>
  <Words>169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Cat People vs Dog People</vt:lpstr>
      <vt:lpstr>Which are you?</vt:lpstr>
      <vt:lpstr>Which are you?</vt:lpstr>
      <vt:lpstr>Cat Traits</vt:lpstr>
      <vt:lpstr>Dog Traits</vt:lpstr>
      <vt:lpstr>Personality Traits</vt:lpstr>
      <vt:lpstr>Don’t fit the mold?</vt:lpstr>
      <vt:lpstr>Regardless, let’s all be friends!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People vs Dog People</dc:title>
  <dc:creator>Jess Thompson</dc:creator>
  <cp:lastModifiedBy>Jess Thompson</cp:lastModifiedBy>
  <cp:revision>7</cp:revision>
  <dcterms:created xsi:type="dcterms:W3CDTF">2016-11-23T00:55:50Z</dcterms:created>
  <dcterms:modified xsi:type="dcterms:W3CDTF">2016-11-23T01:59:54Z</dcterms:modified>
</cp:coreProperties>
</file>