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A292"/>
    <a:srgbClr val="7EB288"/>
    <a:srgbClr val="EA34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C47-9AD5-455B-BFF2-755CF40A74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6363-54DF-4046-8DA1-C3B469D27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7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C47-9AD5-455B-BFF2-755CF40A74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6363-54DF-4046-8DA1-C3B469D27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4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C47-9AD5-455B-BFF2-755CF40A74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6363-54DF-4046-8DA1-C3B469D27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2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C47-9AD5-455B-BFF2-755CF40A74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6363-54DF-4046-8DA1-C3B469D27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C47-9AD5-455B-BFF2-755CF40A74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6363-54DF-4046-8DA1-C3B469D27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6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C47-9AD5-455B-BFF2-755CF40A74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6363-54DF-4046-8DA1-C3B469D27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8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C47-9AD5-455B-BFF2-755CF40A74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6363-54DF-4046-8DA1-C3B469D27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3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C47-9AD5-455B-BFF2-755CF40A74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6363-54DF-4046-8DA1-C3B469D27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6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C47-9AD5-455B-BFF2-755CF40A74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6363-54DF-4046-8DA1-C3B469D27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6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C47-9AD5-455B-BFF2-755CF40A74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6363-54DF-4046-8DA1-C3B469D27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9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C47-9AD5-455B-BFF2-755CF40A74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6363-54DF-4046-8DA1-C3B469D27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3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6CC47-9AD5-455B-BFF2-755CF40A74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6363-54DF-4046-8DA1-C3B469D27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8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8491" y="148046"/>
            <a:ext cx="3788229" cy="9840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9303" y="931817"/>
            <a:ext cx="1820091" cy="23426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Background &amp; Exigency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“</a:t>
            </a:r>
            <a:r>
              <a:rPr lang="en-US" dirty="0" err="1" smtClean="0"/>
              <a:t>kjlkjlj</a:t>
            </a:r>
            <a:r>
              <a:rPr lang="en-US" dirty="0" smtClean="0"/>
              <a:t>” Article 1</a:t>
            </a:r>
          </a:p>
          <a:p>
            <a:pPr algn="ctr"/>
            <a:r>
              <a:rPr lang="en-US" dirty="0" smtClean="0"/>
              <a:t>“</a:t>
            </a:r>
            <a:r>
              <a:rPr lang="en-US" dirty="0" err="1" smtClean="0"/>
              <a:t>jsljsjla</a:t>
            </a:r>
            <a:r>
              <a:rPr lang="en-US" dirty="0" smtClean="0"/>
              <a:t>” Article 4</a:t>
            </a:r>
          </a:p>
          <a:p>
            <a:pPr algn="ctr"/>
            <a:r>
              <a:rPr lang="en-US" dirty="0" smtClean="0"/>
              <a:t>“</a:t>
            </a:r>
            <a:r>
              <a:rPr lang="en-US" dirty="0" err="1" smtClean="0"/>
              <a:t>skajaj</a:t>
            </a:r>
            <a:r>
              <a:rPr lang="en-US" dirty="0" smtClean="0"/>
              <a:t>” Article 8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370423" y="923108"/>
            <a:ext cx="2029097" cy="23513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Definitions &amp;Terminology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“</a:t>
            </a:r>
            <a:r>
              <a:rPr lang="en-US" dirty="0" err="1" smtClean="0"/>
              <a:t>ksdljdsj</a:t>
            </a:r>
            <a:r>
              <a:rPr lang="en-US" dirty="0" smtClean="0"/>
              <a:t>” Article 3</a:t>
            </a:r>
          </a:p>
          <a:p>
            <a:pPr algn="ctr"/>
            <a:r>
              <a:rPr lang="en-US" dirty="0" smtClean="0"/>
              <a:t>“</a:t>
            </a:r>
            <a:r>
              <a:rPr lang="en-US" dirty="0" err="1" smtClean="0"/>
              <a:t>slkjdjs</a:t>
            </a:r>
            <a:r>
              <a:rPr lang="en-US" dirty="0" smtClean="0"/>
              <a:t>” Article 6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9121" y="5094514"/>
            <a:ext cx="3474720" cy="13933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Reason A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lkhhjkhjhljlj</a:t>
            </a:r>
            <a:r>
              <a:rPr lang="en-US" dirty="0" smtClean="0">
                <a:solidFill>
                  <a:schemeClr val="tx1"/>
                </a:solidFill>
              </a:rPr>
              <a:t>” Article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jljlljjkjljjl</a:t>
            </a:r>
            <a:r>
              <a:rPr lang="en-US" dirty="0" smtClean="0">
                <a:solidFill>
                  <a:schemeClr val="tx1"/>
                </a:solidFill>
              </a:rPr>
              <a:t>” Article 3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skhdjsdhksh</a:t>
            </a:r>
            <a:r>
              <a:rPr lang="en-US" dirty="0" smtClean="0">
                <a:solidFill>
                  <a:schemeClr val="tx1"/>
                </a:solidFill>
              </a:rPr>
              <a:t>” Article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5211" y="5094514"/>
            <a:ext cx="3283132" cy="13933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Reason 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ksuiufdosuof</a:t>
            </a:r>
            <a:r>
              <a:rPr lang="en-US" dirty="0" smtClean="0">
                <a:solidFill>
                  <a:schemeClr val="tx1"/>
                </a:solidFill>
              </a:rPr>
              <a:t>” Article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uweuuweudo</a:t>
            </a:r>
            <a:r>
              <a:rPr lang="en-US" dirty="0" smtClean="0">
                <a:solidFill>
                  <a:schemeClr val="tx1"/>
                </a:solidFill>
              </a:rPr>
              <a:t>” Article 3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ksjlsdjlsdlj</a:t>
            </a:r>
            <a:r>
              <a:rPr lang="en-US" dirty="0" smtClean="0">
                <a:solidFill>
                  <a:schemeClr val="tx1"/>
                </a:solidFill>
              </a:rPr>
              <a:t>” Article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99713" y="5107577"/>
            <a:ext cx="3248297" cy="1454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Reason C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Lasjdldj</a:t>
            </a:r>
            <a:r>
              <a:rPr lang="en-US" dirty="0" smtClean="0">
                <a:solidFill>
                  <a:schemeClr val="tx1"/>
                </a:solidFill>
              </a:rPr>
              <a:t>” Article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sdjjsdl</a:t>
            </a:r>
            <a:r>
              <a:rPr lang="en-US" dirty="0" smtClean="0">
                <a:solidFill>
                  <a:schemeClr val="tx1"/>
                </a:solidFill>
              </a:rPr>
              <a:t>” Article 6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Djljdlaj</a:t>
            </a:r>
            <a:r>
              <a:rPr lang="en-US" dirty="0" smtClean="0">
                <a:solidFill>
                  <a:schemeClr val="tx1"/>
                </a:solidFill>
              </a:rPr>
              <a:t>” Article 7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2" idx="1"/>
            <a:endCxn id="3" idx="3"/>
          </p:cNvCxnSpPr>
          <p:nvPr/>
        </p:nvCxnSpPr>
        <p:spPr>
          <a:xfrm flipH="1">
            <a:off x="2229394" y="640080"/>
            <a:ext cx="2029097" cy="146304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" idx="3"/>
            <a:endCxn id="4" idx="1"/>
          </p:cNvCxnSpPr>
          <p:nvPr/>
        </p:nvCxnSpPr>
        <p:spPr>
          <a:xfrm>
            <a:off x="8046720" y="640080"/>
            <a:ext cx="1323703" cy="145868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2"/>
            <a:endCxn id="6" idx="0"/>
          </p:cNvCxnSpPr>
          <p:nvPr/>
        </p:nvCxnSpPr>
        <p:spPr>
          <a:xfrm>
            <a:off x="6152606" y="1132114"/>
            <a:ext cx="174171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" idx="2"/>
            <a:endCxn id="5" idx="0"/>
          </p:cNvCxnSpPr>
          <p:nvPr/>
        </p:nvCxnSpPr>
        <p:spPr>
          <a:xfrm flipH="1">
            <a:off x="2316481" y="1132114"/>
            <a:ext cx="3836125" cy="39624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" idx="2"/>
          </p:cNvCxnSpPr>
          <p:nvPr/>
        </p:nvCxnSpPr>
        <p:spPr>
          <a:xfrm>
            <a:off x="6152606" y="1132114"/>
            <a:ext cx="4319451" cy="404948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23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8491" y="148046"/>
            <a:ext cx="3788229" cy="984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9303" y="640080"/>
            <a:ext cx="1820091" cy="234260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Background &amp; Exigency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“</a:t>
            </a:r>
            <a:r>
              <a:rPr lang="en-US" dirty="0" err="1" smtClean="0"/>
              <a:t>kjlkjlj</a:t>
            </a:r>
            <a:r>
              <a:rPr lang="en-US" dirty="0" smtClean="0"/>
              <a:t>” Article 1</a:t>
            </a:r>
          </a:p>
          <a:p>
            <a:pPr algn="ctr"/>
            <a:r>
              <a:rPr lang="en-US" dirty="0" smtClean="0"/>
              <a:t>“</a:t>
            </a:r>
            <a:r>
              <a:rPr lang="en-US" dirty="0" err="1" smtClean="0"/>
              <a:t>jsljsjla</a:t>
            </a:r>
            <a:r>
              <a:rPr lang="en-US" dirty="0" smtClean="0"/>
              <a:t>” Article 4</a:t>
            </a:r>
          </a:p>
          <a:p>
            <a:pPr algn="ctr"/>
            <a:r>
              <a:rPr lang="en-US" dirty="0" smtClean="0"/>
              <a:t>“</a:t>
            </a:r>
            <a:r>
              <a:rPr lang="en-US" dirty="0" err="1" smtClean="0"/>
              <a:t>skajaj</a:t>
            </a:r>
            <a:r>
              <a:rPr lang="en-US" dirty="0" smtClean="0"/>
              <a:t>” Article 8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805852" y="304800"/>
            <a:ext cx="2029097" cy="2351315"/>
          </a:xfrm>
          <a:prstGeom prst="rect">
            <a:avLst/>
          </a:prstGeom>
          <a:solidFill>
            <a:srgbClr val="EA34E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Definitions &amp;Terminology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“</a:t>
            </a:r>
            <a:r>
              <a:rPr lang="en-US" dirty="0" err="1" smtClean="0"/>
              <a:t>ksdljdsj</a:t>
            </a:r>
            <a:r>
              <a:rPr lang="en-US" dirty="0" smtClean="0"/>
              <a:t>” Article 3</a:t>
            </a:r>
          </a:p>
          <a:p>
            <a:pPr algn="ctr"/>
            <a:r>
              <a:rPr lang="en-US" dirty="0" smtClean="0"/>
              <a:t>“</a:t>
            </a:r>
            <a:r>
              <a:rPr lang="en-US" dirty="0" err="1" smtClean="0"/>
              <a:t>slkjdjs</a:t>
            </a:r>
            <a:r>
              <a:rPr lang="en-US" dirty="0" smtClean="0"/>
              <a:t>” Article 6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9121" y="5094514"/>
            <a:ext cx="2355668" cy="13933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Reason A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lkhhjkhjhljlj</a:t>
            </a:r>
            <a:r>
              <a:rPr lang="en-US" dirty="0" smtClean="0">
                <a:solidFill>
                  <a:schemeClr val="tx1"/>
                </a:solidFill>
              </a:rPr>
              <a:t>” Article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jljlljjkjljjl</a:t>
            </a:r>
            <a:r>
              <a:rPr lang="en-US" dirty="0" smtClean="0">
                <a:solidFill>
                  <a:schemeClr val="tx1"/>
                </a:solidFill>
              </a:rPr>
              <a:t>” Article 3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skhdjsdhksh</a:t>
            </a:r>
            <a:r>
              <a:rPr lang="en-US" dirty="0" smtClean="0">
                <a:solidFill>
                  <a:schemeClr val="tx1"/>
                </a:solidFill>
              </a:rPr>
              <a:t>” Article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96045" y="5094514"/>
            <a:ext cx="2377441" cy="13933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Reason 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ksuiufuof</a:t>
            </a:r>
            <a:r>
              <a:rPr lang="en-US" dirty="0" smtClean="0">
                <a:solidFill>
                  <a:schemeClr val="tx1"/>
                </a:solidFill>
              </a:rPr>
              <a:t>” Article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uweuuudo</a:t>
            </a:r>
            <a:r>
              <a:rPr lang="en-US" dirty="0" smtClean="0">
                <a:solidFill>
                  <a:schemeClr val="tx1"/>
                </a:solidFill>
              </a:rPr>
              <a:t>” Article 3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ksjlsdjlsdlj</a:t>
            </a:r>
            <a:r>
              <a:rPr lang="en-US" dirty="0" smtClean="0">
                <a:solidFill>
                  <a:schemeClr val="tx1"/>
                </a:solidFill>
              </a:rPr>
              <a:t>” Article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18468" y="5107577"/>
            <a:ext cx="2329541" cy="13803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Reason 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Lasjdldj</a:t>
            </a:r>
            <a:r>
              <a:rPr lang="en-US" dirty="0" smtClean="0">
                <a:solidFill>
                  <a:schemeClr val="tx1"/>
                </a:solidFill>
              </a:rPr>
              <a:t>” Article 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sdjjsdl</a:t>
            </a:r>
            <a:r>
              <a:rPr lang="en-US" dirty="0" smtClean="0">
                <a:solidFill>
                  <a:schemeClr val="tx1"/>
                </a:solidFill>
              </a:rPr>
              <a:t>” Article 6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Djljdlaj</a:t>
            </a:r>
            <a:r>
              <a:rPr lang="en-US" dirty="0" smtClean="0">
                <a:solidFill>
                  <a:schemeClr val="tx1"/>
                </a:solidFill>
              </a:rPr>
              <a:t>” Article 7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2" idx="1"/>
          </p:cNvCxnSpPr>
          <p:nvPr/>
        </p:nvCxnSpPr>
        <p:spPr>
          <a:xfrm flipH="1">
            <a:off x="2133600" y="640080"/>
            <a:ext cx="2124891" cy="127145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" idx="3"/>
            <a:endCxn id="4" idx="1"/>
          </p:cNvCxnSpPr>
          <p:nvPr/>
        </p:nvCxnSpPr>
        <p:spPr>
          <a:xfrm>
            <a:off x="8046720" y="640080"/>
            <a:ext cx="1759132" cy="84037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599508" y="2560319"/>
            <a:ext cx="2734491" cy="121049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0" y="2560319"/>
            <a:ext cx="2797629" cy="1201784"/>
          </a:xfrm>
          <a:prstGeom prst="rect">
            <a:avLst/>
          </a:prstGeom>
          <a:solidFill>
            <a:srgbClr val="8EA2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35634" y="5107577"/>
            <a:ext cx="2281646" cy="138030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Reason 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dsdjsdf</a:t>
            </a:r>
            <a:r>
              <a:rPr lang="en-US" dirty="0" smtClean="0">
                <a:solidFill>
                  <a:schemeClr val="tx1"/>
                </a:solidFill>
              </a:rPr>
              <a:t>” Article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Djlkajsd</a:t>
            </a:r>
            <a:r>
              <a:rPr lang="en-US" dirty="0" smtClean="0">
                <a:solidFill>
                  <a:schemeClr val="tx1"/>
                </a:solidFill>
              </a:rPr>
              <a:t>” Article 5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8" idx="2"/>
            <a:endCxn id="5" idx="0"/>
          </p:cNvCxnSpPr>
          <p:nvPr/>
        </p:nvCxnSpPr>
        <p:spPr>
          <a:xfrm flipH="1">
            <a:off x="1756955" y="3770811"/>
            <a:ext cx="2209799" cy="132370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  <a:endCxn id="6" idx="0"/>
          </p:cNvCxnSpPr>
          <p:nvPr/>
        </p:nvCxnSpPr>
        <p:spPr>
          <a:xfrm>
            <a:off x="3966754" y="3770811"/>
            <a:ext cx="418012" cy="132370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2"/>
            <a:endCxn id="15" idx="0"/>
          </p:cNvCxnSpPr>
          <p:nvPr/>
        </p:nvCxnSpPr>
        <p:spPr>
          <a:xfrm flipH="1">
            <a:off x="7576457" y="3762103"/>
            <a:ext cx="680358" cy="13454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2"/>
            <a:endCxn id="7" idx="0"/>
          </p:cNvCxnSpPr>
          <p:nvPr/>
        </p:nvCxnSpPr>
        <p:spPr>
          <a:xfrm>
            <a:off x="8256815" y="3762103"/>
            <a:ext cx="2426424" cy="134547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" idx="2"/>
          </p:cNvCxnSpPr>
          <p:nvPr/>
        </p:nvCxnSpPr>
        <p:spPr>
          <a:xfrm>
            <a:off x="6152606" y="1132114"/>
            <a:ext cx="13063" cy="992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988526" y="2098767"/>
            <a:ext cx="2151018" cy="26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8" idx="0"/>
          </p:cNvCxnSpPr>
          <p:nvPr/>
        </p:nvCxnSpPr>
        <p:spPr>
          <a:xfrm flipH="1">
            <a:off x="3966754" y="2124891"/>
            <a:ext cx="21772" cy="435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152606" y="2124891"/>
            <a:ext cx="21989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0" idx="0"/>
          </p:cNvCxnSpPr>
          <p:nvPr/>
        </p:nvCxnSpPr>
        <p:spPr>
          <a:xfrm>
            <a:off x="8256815" y="2098767"/>
            <a:ext cx="0" cy="461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942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180</Words>
  <Application>Microsoft Office PowerPoint</Application>
  <PresentationFormat>Widescreen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Kustarz</dc:creator>
  <cp:lastModifiedBy>Michelle Kustarz</cp:lastModifiedBy>
  <cp:revision>5</cp:revision>
  <dcterms:created xsi:type="dcterms:W3CDTF">2019-02-13T00:13:11Z</dcterms:created>
  <dcterms:modified xsi:type="dcterms:W3CDTF">2019-02-13T00:47:20Z</dcterms:modified>
</cp:coreProperties>
</file>