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-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09:52.8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8533 673 2417,'6'-1'210,"1"0"1,-1-1-1,1 0 1,-1 0-1,1 0 0,-1-1 1,0 0-1,0 0 1,0-1-1,-1 0 0,1 0 1,-1 0-1,0-1 0,3-2-210,-8 6 33,0 1 0,1-1 1,-1 1-1,0-1 0,1 1 0,-1-1 0,0 1 0,1-1 0,-1 1 0,1-1 0,-1 1 0,1-1 0,-1 1 0,1 0 0,0-1 0,-1 1 0,1 0 0,-1 0 0,1 0 0,0-1 0,-1 1 0,1 0 0,0 0 0,-1 0 0,1 0 0,-1 0 0,1 0 0,0 0 0,-1 0 0,1 0 0,0 0 0,-1 0 0,1 1 0,0-1 0,-1 0 0,1 0 0,-1 1 0,1-1 0,-1 0 0,1 1 0,-1-1 0,1 0 0,-1 1 0,1-1 0,-1 1 0,1-1 0,-1 1 0,1-1 0,-1 1 1,0-1-1,1 1 0,-1-1 0,0 1 0,0 0 0,1-1 0,-1 1 0,0 0 0,0-1 0,0 1 0,0-1 0,0 1 0,0 0 0,0-1 0,0 1 0,0 0 0,0 0-33,-4 43 1427,-38-39-125,-201-31 70,89 30-317,0-7 0,-93-17-1055,-140 3 624,-148-21 142,225 2-453,181 18-110,-1 6 1,-59 3-204,-297 19 227,458-11-216,-62-5 41,-1 4 1,1 4 0,-1 4-1,-71 14-52,-232 52 225,147-36-127,246-36-83,-1 1 0,0-1 0,1 1 0,-1-1-1,1 1 1,-1 0 0,1-1 0,-1 1 0,1 0-1,0 0 1,-1 0 0,1 0 0,0 0 0,0 0-1,-1 1 1,1-1 0,0 0 0,0 1 0,1-1 0,-1 1-1,0-1 1,0 1 0,1-1 0,-1 1 0,1-1-1,-1 1 1,1 0 0,0-1 0,-1 1 0,1 0-1,0-1 1,0 1 0,0 0 0,1-1 0,-1 1 0,0-1-1,0 1 1,1 0 0,-1-1 0,1 1 0,0-1-1,-1 1 1,1-1 0,0 1 0,0-1 0,0 1-1,0-1 1,0 0 0,1 1-15,3 16-53,23 90 80,-6 2 0,-5 1 0,-4 0 0,-5 1 0,-5 0 0,-5-1 0,-6 18-27,2-60 1,2 2-1,-4-1 1,-3 0 0,-5 8-1,-36 163 61,96-219 32,157-17-26,-162-6-62,1 2 1,-1 2-1,0 2 0,27 7-5,74 8 11,-9-8-11,-68-4 0,-1-3 0,1-3 0,58-5 0,-19-6 5,1 5 1,0 4-1,3 4-5,296 1 0,-299-3-8,0 4 0,59 12 8,-88-11 0,1-4 0,1-3 0,56-8 0,295 29-13,-345-19 12,0 4 0,0 3 0,23 9 1,-10-6 6,1-4-1,0-4 0,69-8-5,-107 3 0,153-11 13,108 2 116,-96 34-292,-221-24-3,-1 0 0,1 0 1,0 1-1,0-1 0,0 0 0,-1 1 1,1 0-1,0-1 0,-1 1 0,1 0 1,-1 0-1,1 0 0,-1 0 1,1 0-1,-1 0 0,1 0 0,-1 0 1,0 1-1,0-1 0,0 0 0,1 1 1,-1-1-1,-1 1 0,1-1 1,0 1-1,0 0 0,-1-1 0,1 1 1,0 0-1,-1 0 0,0-1 0,1 1 1,-1 0-1,0 0 0,0-1 1,0 2 165,0-2-234,9 26-3213</inkml:trace>
  <inkml:trace contextRef="#ctx0" brushRef="#br0" timeOffset="2660.175">492 245 3874,'-14'-80'5194,"3"41"-2993,6 83-253,33 247 34,37 80-640,-59-333-1154,-1-13-3532,-6-42 404,-1-11-206</inkml:trace>
  <inkml:trace contextRef="#ctx0" brushRef="#br0" timeOffset="3465.766">869 281 4018,'46'146'5774,"-3"84"-3266,-29-145-1746,9 112 340,-23-197-1099,0 0 0,-1 0 0,1 0 0,-1 0 0,1 0 0,0 1 0,-1-1 0,1 0 0,0 0 0,-1 0 0,1 0 0,0 0 0,-1 0 0,1 1 0,0-1 0,0 0 0,-1 0 0,1 0 0,0 1 0,0-1 0,-1 0 0,1 0 0,0 1 0,0-1 0,-1 0 0,1 1 0,0-1 0,0 0-3,-12-37 31,4 6-41,2-1 0,0 0 0,3-1 0,0 1 1,2-1-1,2 1 0,1-1 0,1 1 0,2 0 1,1 0-1,2 0 0,1 1 0,1 0 1,1 1-1,11-19 10,-16 38-10,0 0 0,0 1 0,1 0 0,0 0 0,1 0 0,0 1-1,1 0 1,0 0 0,0 1 0,1 0 0,0 1 0,0 0 0,1 1 0,0 0 0,0 0 0,0 1 0,7-1 10,-14 5 1,1 1 0,0 0 0,0 0 0,-1 1 0,1-1 0,0 1 0,0 0 1,-1 0-1,1 0 0,-1 1 0,1 0 0,-1 0 0,0 0 0,0 0 0,0 1 0,0-1 0,0 1 0,0 0 0,-1 1 0,1-1 0,-1 0 0,0 1 0,0 0 0,0 0 0,-1 0 1,1 0-1,0 2-1,51 124 166,34 303 45,-87-426-406,-1-7 102,1 0 1,-1 0 0,0 0-1,1 0 1,-1-1-1,0 1 1,1 0-1,-1 0 1,0 0 0,1 0-1,-1 0 1,0 0-1,1 0 1,-1 0 0,1 0-1,-1 0 1,0 0-1,1 0 1,-1 0-1,0 0 1,1 0 0,-1 1-1,0-1 1,1 0-1,-1 0 1,0 0-1,1 0 1,-1 1 0,0-1-1,1 0 1,-1 0-1,0 1 1,0-1-1,0 0 1,1 1 0,-1-1-1,0 0 1,0 0-1,0 1 1,1-1-1,-1 0 1,0 1 0,0-1-1,0 1 1,0-1-1,0 0 1,0 1 0,0-1-1,0 0 1,0 1-1,0-1 1,0 1-1,0-1 1,0 0 0,0 1-1,0-1 93,11-17-2609</inkml:trace>
  <inkml:trace contextRef="#ctx0" brushRef="#br0" timeOffset="3810.45">1771 1 4578,'17'118'4103,"-4"58"-2102,3 25-1099,0-81-702,6-1 0,10 22-200,-29-132-161,16 48-588,3-33-2519,-11-24 1065</inkml:trace>
  <inkml:trace contextRef="#ctx0" brushRef="#br0" timeOffset="4078.094">2193 492 5170,'-13'12'1681,"-9"-5"416,-16 12-1265,-10 3-239,-15 9 15,1-2-256,-12 7-80,8-11-128,-8-2-112,18-10-96,-4-4-176,14-9-144,4-7-400,15-7 464,5-13-1969,10-2 592</inkml:trace>
  <inkml:trace contextRef="#ctx0" brushRef="#br0" timeOffset="4576.832">2399 514 4450,'24'53'1141,"-3"1"0,-1 1 0,-4 0 0,-1 1 0,-3 1 0,-1 11-1141,-9-3 539,-2-65-532,-1 0 0,0 0 0,1 0-1,-1 0 1,0 0 0,1 0 0,-1 0 0,0 0 0,1 0 0,-1 0 0,0-1 0,1 1 0,-1 0 0,1 0 0,-1-1 0,0 1 0,1 0 0,-1-1 0,1 1-1,-1 0 1,1-1 0,-1 1 0,1-1 0,-1 1 0,1-1 0,0 1 0,-1-1 0,1 0 0,0 1 0,-1-1 0,1 1 0,0-1 0,0 0 0,-1 1 0,1-1-1,0 0 1,0 1 0,0-1 0,0 0 0,0 1 0,0-1 0,0 1 0,0-1 0,0 0 0,0 1 0,0-1 0,1 0 0,-1 1 0,0-1 0,0 0-7,-8-33 28,1 0 0,1-1 1,2 0-1,2 0 1,1 0-1,2 0 1,1 0-1,2 0 1,6-28-29,-6 48 18,-1 0 0,2 0 0,0 1 0,1 0 0,0 0 0,1 0 0,1 1 0,0 0 0,1 0 0,0 1 0,10-10-18,-14 17-67,0 0 0,0 1 0,0-1 0,1 1 0,0 0 1,0 1-1,0-1 0,0 1 0,0 0 0,1 1 1,-1 0-1,1 0 0,0 0 0,0 1 0,-1 0 1,1 0-1,0 0 0,0 1 0,0 0 0,0 1 0,0 0 1,0 0-1,0 0 0,-1 1 0,1 0 0,0 0 1,1 1 66,52 20-4346,-34-18 1574</inkml:trace>
  <inkml:trace contextRef="#ctx0" brushRef="#br0" timeOffset="4979.81">3424 420 4242,'11'11'270,"-1"0"-1,0 0 1,-1 1-1,-1 0 1,0 1-1,0 0 1,-1 0 0,-1 0-1,0 1 1,-1 0-1,0 0 1,-1 1 0,-1-1-1,0 1 1,-1 0-1,-1 0 1,0 0-1,-1 0 1,0 0 0,-2 0-1,-1 10-269,1-15 47,0 1 0,-1-1-1,0 0 1,-1 0 0,0 0-1,0-1 1,-1 1 0,0-1-1,-1 0 1,0-1 0,0 1-1,-1-1 1,0 0 0,-1-1 0,1 0-1,-1 0 1,-1 0 0,1-1-1,-1-1 1,0 1 0,-1-2-1,1 1 1,-1-1 0,0 0-1,0-1 1,0 0 0,0-1-1,-1 0 1,1-1 0,-1 0 0,1 0-1,-1-1 1,1-1 0,-11-1-47,13-1 14,0-1 1,0 1-1,1-2 0,-1 1 1,1-1-1,0 0 1,0 0-1,1-1 1,-1 0-1,1-1 1,1 1-1,-1-1 1,1 0-1,0 0 1,1 0-1,0-1 0,0 0 1,0 0-1,-1-7-14,-4-9 24,1 0-1,2-1 1,0 0 0,2 0-1,1 0 1,0-2-24,1 15 1,1 1-1,-1-1 1,2 1 0,0-1-1,0 0 1,1 1 0,0-1 0,1 0-1,1 1 1,0 0 0,0-1 0,1 1-1,0 1 1,1-1 0,0 1 0,1-1-1,0 1 1,1 0-1,-2 8-38,-1 0 0,0 1 0,0 0 0,0 0 0,1 0 0,-1 0 0,0 1 0,1-1 0,-1 1 0,1 0 0,-1 1-1,0-1 1,1 1 0,-1 0 0,0 0 0,1 0 0,-1 0 0,0 1 0,0 0 0,0 0 0,0 0 0,0 0 0,-1 1 0,1-1 0,-1 1 0,1 0 0,-1 0 0,0 0-1,0 0 1,-1 1 0,1-1 0,-1 1 0,1 0 0,-1 1 38,64 84-3041,-44-44 963</inkml:trace>
  <inkml:trace contextRef="#ctx0" brushRef="#br0" timeOffset="10597.529">4916 2660 3041,'23'-15'608,"-2"-2"-1,0 0 1,0-2-1,-2 0 1,0-1-1,-2-1 1,3-5-608,31-27 1934,-50 54-1887,0 1-1,0-1 1,-1 1-1,1-1 1,0 1-1,-1-1 1,1 1-1,-1-1 1,1 1-1,-1 0 1,0-1 0,0 1-1,0 0 1,0-1-1,0 1 1,0 0-1,0-1 1,-1 1-1,1-1 1,0 1-1,-1 0 1,1-1-1,-1 1 1,0-1-1,0 1 1,1-1-1,-2 2-46,1-2 38,-51 147 666,-6-3 1,-7-2-1,-6-3 0,-7-3 1,-56 72-705,-128 174 894,-239 288 437,483-646-1290,-77 139 185,93-156-300,-1 0 0,1 0 1,1 0-1,0 0 1,0 0-1,0 0 0,1 0 1,0 0-1,1 1 0,-1-1 1,2 0-1,0 3 74,-1-7-261,0 0 0,0-1 0,1 1-1,-1 0 1,1-1 0,0 1 0,0-1-1,0 0 1,1 0 0,-1 0 0,1 0-1,0 0 1,-1 0 0,1-1 0,0 1-1,1-1 1,-1 0 0,0 0 0,1 0-1,-1 0 1,1 0 0,0-1 0,-1 0 0,1 0-1,0 0 1,1 0 261,35 4-2569</inkml:trace>
  <inkml:trace contextRef="#ctx0" brushRef="#br0" timeOffset="11215.83">5601 4810 4050,'-12'-31'4009,"-40"2"-2952,43 25-721,-38-10 32,-1 1 0,-1 2-1,0 3 1,0 1 0,-1 3 0,1 2-1,-1 2 1,0 2 0,1 3-1,-33 7-367,57-10 98,-262 18 1591,-38-13-1689,247-6 184,0 3-1,0 3 1,0 4 0,1 3-1,1 4 1,-46 17-184,-95 41 400,217-76-415,0-1 1,0 1-1,1-1 0,-1 1 1,0 0-1,0-1 0,0 1 1,0-1-1,0 1 0,0-1 1,0 1-1,0 0 0,0-1 1,0 1-1,0-1 0,0 1 0,0-1 1,0 1-1,0-1 0,0 1 1,0 0-1,-1-1 0,1 1 1,0-1-1,0 1 0,0 0 1,-1-1-1,1 1 0,0 0 0,-1-1 1,1 1-1,0 0 0,0-1 1,-1 1-1,1 0 0,-1 0 1,1 0-1,0-1 0,-1 1 1,1 0-1,-1 0 0,1 0 0,0 0 1,-1-1-1,1 1 0,-1 0 1,1 0-1,-1 0 0,1 0 1,0 0-1,-1 0 0,1 0 1,-1 1-1,1-1 0,-1 0 0,1 0 1,0 0-1,-1 0 0,1 0 1,-1 1-1,1-1 0,0 0 1,-1 0-1,1 1 0,0-1 1,-1 0-1,1 1 15,27-33-3266,-18 23 1858,13-17-1797</inkml:trace>
  <inkml:trace contextRef="#ctx0" brushRef="#br0" timeOffset="13773.025">61 4524 3554,'-51'-147'7731,"42"141"-6754,10 23-446,49 227 749,68 354-47,-113-587-2485,-3-25-1871,-1 3 1956,2-22-1730</inkml:trace>
  <inkml:trace contextRef="#ctx0" brushRef="#br0" timeOffset="14430.239">70 4461 3922,'-2'0'160,"1"0"0,-1-1 0,1 1 0,-1 0-1,1 0 1,-1 0 0,1-1 0,0 1 0,-1-1 0,1 1 0,0-1 0,-1 0 0,1 0 0,0 1 0,0-1 0,0 0 0,-1 0 0,1 0 0,0 0 0,0 0 0,1 0-1,-1-1 1,0 1 0,0 0 0,0 0 0,1-1 0,-1 1 0,1 0 0,-1-1-160,4-64 1599,4 55-1470,0 0-1,0 0 0,1 0 0,0 1 0,0 0 1,2 1-1,-1 0 0,1 0 0,0 1 1,1 0-1,0 1 0,0 0 0,0 1 0,1 0 1,0 1-1,12-4-128,-18 7 57,0 1-1,0-1 1,0 1 0,1 0 0,-1 0-1,0 1 1,0 0 0,1 0 0,-1 0-1,0 1 1,0 0 0,0 0 0,0 1-1,1-1 1,-2 1 0,1 1 0,0-1-1,0 1 1,-1 0 0,1 0 0,-1 1-1,0-1 1,0 1 0,-1 0 0,1 1 0,-1-1-1,0 1 1,0 0 0,0 0 0,0 0-1,-1 0 1,0 1 0,2 5-57,-1 2 28,0 0 0,-1 0 1,-1 0-1,0 1 0,0-1 1,-2 0-1,0 1 0,0-1 1,-1 1-1,-1-1 0,0 1 1,-1-1-1,0 0 0,-1 0 0,-1-1 1,0 1-1,0-1 0,-1 0 1,-1 0-1,0-1 0,-1 1 1,0-2-1,-1 1 0,0-1 1,0-1-1,-1 1 0,0-2 1,-1 1-1,0-2 0,0 1 1,-5 1-29,-19-6-153,34-4 149,1 1-1,-1-1 0,1 1 0,0-1 1,-1 1-1,1-1 0,0 1 1,-1-1-1,1 0 0,0 1 0,0-1 1,0 0-1,-1 1 0,1-1 0,0 0 1,0 1-1,0-1 0,0 0 0,0 1 1,0-1-1,1 0 0,-1 1 0,0-1 1,0 0-1,0 1 0,1-1 1,-1 1-1,0-1 0,0 0 0,1 1 1,-1-1-1,1 1 0,-1-1 0,0 1 1,1-1-1,-1 1 0,1-1 0,-1 1 1,1 0-1,0-1 0,-1 1 0,1 0 1,-1-1-1,1 1 0,0 0 1,-1 0-1,1-1 0,-1 1 0,2 0 5,6-7 5,1 1 0,0 1 0,0-1 0,1 1 0,-1 1 0,1-1-1,0 2 1,1-1 0,-1 2 0,0-1 0,1 1 0,0 1 0,-1 0 0,1 0-1,0 1 1,0 1 0,-1 0 0,1 0 0,-1 1 0,1 0 0,-1 1-1,1 0 1,-1 1 0,0 0 0,-1 0 0,1 1 0,-1 0 0,0 1 0,0 0-1,0 1 1,-1 0 0,0 0 0,-1 0 0,1 1 0,-1 0 0,-1 1-1,0 0 1,0 0 0,0 0 0,3 9-5,-4-5-9,-1 0-1,0 0 1,0 0 0,-1 0-1,-1 1 1,-1-1-1,1 1 1,-2 0 0,0-1-1,-1 1 1,0-1-1,-1 1 1,-1-1 0,0 1-1,0-1 1,-2 0-1,1 0 1,-2-1 0,0 0-1,0 0 1,-1 0-1,0 0 1,-1-1 0,-1-1-1,0 1 1,0-1-1,-1-1 1,0 0 0,0 0-1,-1-1 1,-1 0-1,1-1 1,-1 0 0,0-1-1,-1 0 1,1-1-1,-1-1 1,0 0 0,0 0-1,-1-1 1,1-1-1,-1-1 1,1 1 0,-3-2 9,-68-27-4242,59 1 1312</inkml:trace>
  <inkml:trace contextRef="#ctx0" brushRef="#br0" timeOffset="14765.762">961 4633 3666,'9'8'381,"-1"-1"1,1 1 0,-2 0 0,1 1-1,-1 0 1,-1 0 0,0 1 0,0-1-1,-1 1 1,0 1 0,0-1 0,-1 1-1,-1 0 1,0-1 0,0 1 0,-1 1-1,-1-1 1,0 0 0,0 0 0,-1 1-1,0-1 1,-2 5-382,0-6 64,0-1-1,0 1 0,-1-1 1,-1 0-1,0 0 1,0-1-1,0 1 0,-1-1 1,-1 0-1,1 0 1,-1 0-1,-1-1 0,1 0 1,-1 0-1,0-1 1,-1 0-1,0 0 0,0-1 1,0 0-1,0 0 1,-1-1-1,0 0 0,0 0 1,0-1-1,0 0 1,0-1-1,-1 0 0,1 0 1,-1-1-1,0 0 1,1-1-1,-1 0 0,0-1 1,-5-1-64,6 1-89,0-1-1,0-1 1,0 0 0,0 0 0,0-1-1,1 0 1,-1 0 0,1-1 0,0 0-1,1-1 1,-1 1 0,1-1 0,0-1-1,1 0 1,0 0 0,0 0 0,0 0-1,1-1 1,0 0 0,0 0 0,1-1-1,0 1 1,0-1 0,1 0 0,1 0-1,-1 0 1,1 0 0,1 0 0,0 0-1,0-1 1,1 1 0,0-1-1,1-4 90,5-43-2457,10 4-101</inkml:trace>
  <inkml:trace contextRef="#ctx0" brushRef="#br0" timeOffset="15227.592">1334 4514 3602,'-35'5'5259,"26"-2"-5120,0 0 1,0 1-1,0-1 0,1 2 0,0-1 0,-1 1 0,1 0 0,1 1 1,-1 0-1,-4 5-139,4-3 88,0 0 0,0 1 0,1 0 0,0 0 0,0 1 0,1-1 0,1 1 0,0 1 0,0-1 0,1 1 0,0-1 0,0 1 0,2 1 0,-1-1 0,1 0 0,1 0 0,0 1 0,1-1 0,0 1 0,1-1 1,0 1-1,1-1 0,0 0 0,0 0 0,1 1 0,1-2 0,0 1 0,1 0 0,0-1 0,0 0 0,1 0 0,0 0 0,4 3-88,-6-7 26,0-1 0,0-1 1,1 1-1,-1 0 0,1-1 0,0 0 0,0 0 0,0-1 0,1 1 1,0-1-1,-1 0 0,1-1 0,0 1 0,0-1 0,0 0 1,0-1-1,1 0 0,-1 1 0,0-2 0,1 1 0,-1-1 1,1 0-1,-1-1 0,0 1 0,1-1 0,-1 0 0,0-1 1,1 0-1,-1 0 0,0 0 0,-1 0 0,1-1 0,0 0 0,-1 0 1,1-1-1,2-2-26,5-9 4,-1 0 0,0-1 0,-1-1 0,0 0 0,-2 0 0,0-1 0,-1-1 0,-1 1 1,0-1-1,-2 0 0,0-1 0,-1 1 0,-1-1 0,-1 0 0,0 0 0,-2 0 0,-1-18-4,-3 1-8,-1 1 0,-2 0 0,-2 1 0,0 0 0,-3 0 0,-1 1 0,-1 1 0,-2 0 0,-1 1 0,-2 0 0,-1 2 0,-1 0 0,-7-4 8,-49-43-1008,38 55-3114,36 21 1670</inkml:trace>
  <inkml:trace contextRef="#ctx0" brushRef="#br0" timeOffset="15779.578">1879 4163 4050,'-16'94'4355,"10"-71"-3882,2 0 0,0 0 0,1 1 1,2-1-1,1 1 0,0 4-473,1-22 50,0 1-1,1 0 1,-1-1 0,1 1 0,0-1 0,1 0 0,0 1 0,0-1 0,0 0 0,1-1 0,-1 1 0,1-1 0,1 1 0,-1-1 0,1-1 0,0 1 0,0 0 0,0-1 0,1 0 0,-1-1-1,1 1 1,0-1 0,5 2-50,-3-1 22,-1-1 0,1-1 1,0 1-1,0-1 0,0-1 0,0 0 0,1 0 0,-1 0 0,0-1 0,0 0 0,0-1 0,1 1 0,-1-2 0,0 1 1,0-1-1,0 0 0,0-1 0,-1 0 0,1 0 0,-1-1 0,0 0 0,0 0 0,0-1 0,0 0 0,3-3-22,3-3 4,0-1-1,-1 0 0,0-1 0,-1-1 0,-1 1 0,0-2 1,-1 1-1,0-1 0,-1-1 0,-1 1 0,5-16-3,21-112-93,-33 142 91,1 0 1,-1 0-1,0 0 0,1 0 1,-1 0-1,1 0 1,-1 0-1,1 0 0,0 0 1,-1 0-1,1 0 1,0 0-1,0 0 0,0 0 1,0 0-1,-1 1 1,1-1-1,0 0 0,0 1 1,0-1-1,1 1 0,-1-1 1,0 1-1,0-1 1,0 1-1,0 0 0,0 0 1,0-1-1,1 1 1,-1 0-1,0 0 0,0 0 1,0 0-1,1 0 1,-1 1-1,0-1 0,0 0 1,0 1-1,0-1 0,0 0 1,0 1-1,0-1 1,0 1-1,0 0 0,0-1 1,0 1-1,0 0 1,0-1-1,0 1 0,0 0 1,0 0-1,0 0 2,48 52-41,-20-5 87,-3 1 1,-1 1 0,-3 1 0,-2 1 0,-2 1 0,-3 1 0,1 14-47,-7-30 124,-3-1 1,-1 1 0,-2 1 0,-2-1 0,-1 0-1,-2 0 1,-1 0 0,-2 0 0,-8 28-125,8-47-79,0-1 0,-1 0 0,-1 0 0,0 0 0,-2-1 0,0 0 0,-1 0 0,0-1 0,-1-1 0,-1 0 0,-1 0 0,0-1 0,-1-1 0,0 0 0,-1-1 0,0-1 0,-1 0 0,0-1 0,-1-1 0,-7 3 79,-39 10-2478,4-8-201</inkml:trace>
  <inkml:trace contextRef="#ctx0" brushRef="#br0" timeOffset="16566.542">239 6386 3922,'68'133'7390,"-49"-86"-6709,-3 0-1,-1 1 0,-2 1 0,-3 0 0,4 48-680,-19-10 441,4-86-439,1-1 0,0 1 0,-1 0 1,1 0-1,-1 0 0,0 0 1,1 0-1,-1-1 0,0 1 1,1 0-1,-1-1 0,0 1 0,0 0 1,0-1-1,1 1 0,-1-1 1,0 1-1,0-1 0,0 0 0,0 1 1,0-1-1,0 0 0,0 0 1,0 1-1,0-1 0,0 0 1,0 0-1,0 0 0,0 0 0,0 0 1,0-1-1,0 1 0,0 0 1,0 0-1,0-1 0,0 1 0,0 0 1,0-1-1,0 1 0,0-1 1,1 1-1,-1-1 0,0 0 1,0 1-1,1-1 0,-1 0 0,0 0-2,-37-34 42,19 10-39,2-1-1,1 0 1,1-1-1,1-1 1,1 0-1,2-1 1,1 0-1,1-1 1,2 0-1,0-1 1,3 1-1,0-1 1,2 0-1,1 0 1,2 0-1,0 0 1,3-5-3,-2 17-13,1 0 0,1 0 1,0 0-1,2 0 1,0 1-1,1 0 0,0 0 1,2 1-1,0-1 0,1 2 1,1 0-1,0 0 0,1 1 1,1 0-1,0 1 0,1 0 1,1 2-1,0-1 1,1 1 12,-10 9 26,0-1 1,0 1-1,0 1 1,0-1 0,0 1-1,1 0 1,-1 1-1,1-1 1,-1 1 0,1 0-1,-1 1 1,1 0-1,0 0 1,-1 0 0,1 1-1,-1 0 1,1 0 0,-1 1-1,1 0 1,-1 0-1,0 0 1,0 1 0,0 0-1,0 0 1,0 0-1,-1 1 1,1 0 0,-1 0-1,0 0 1,0 1-1,-1 0 1,1 0 0,-1 0-1,0 0 1,-1 1-1,1-1 1,1 6-27,2 1 55,-2 1-1,0 0 1,0 0-1,-2 0 1,1 0 0,-2 1-1,0-1 1,0 1 0,-1 0-1,-1-1 1,0 1-1,-1 0 1,-1 0 0,0-1-1,0 1 1,-2-1-1,0 0 1,-3 8-55,4-12-77,-1 0 0,0 1-1,0-2 1,-1 1 0,0 0 0,-1-1 0,0 0-1,0 0 1,-1 0 0,0-1 0,0 0 0,0-1-1,-1 1 1,0-2 0,-1 1 0,1-1 0,-1 0-1,0-1 1,0 0 0,-1 0 0,1-1 0,-1 0-1,0-1 1,1 0 0,-7 0 77,-38-10-4586,40-4 1440</inkml:trace>
  <inkml:trace contextRef="#ctx0" brushRef="#br0" timeOffset="17029.909">1009 6232 4946,'-17'-1'3971,"-28"27"-2291,31-13-1475,1 0 1,0 0 0,1 1-1,0 0 1,2 1 0,-1 1-1,2 0 1,0 0 0,1 0-1,1 1 1,0 1 0,1-1-1,1 1 1,1 0-1,0 0 1,2 0 0,0 0-1,1 1 1,0-1 0,2 1-1,0-1 1,1 1 0,1-1-1,1 0 1,4 13-206,-7-26 15,0-1 0,1 1 0,-1-1 0,1 0 0,0 1 0,0-1 0,1 0 0,-1 0 0,1-1 0,0 1 0,0 0 0,0-1 0,1 0 0,-1 0 0,1 0 0,-1 0 0,1 0 0,0-1 0,0 1 0,0-1 0,1 0 0,-1-1 0,0 1 0,1-1 0,-1 0 0,1 0 0,-1 0 0,1 0 0,0-1 0,-1 0 0,1 0 0,0 0 0,-1 0 0,1-1 0,-1 0 0,1 0 0,4-2-15,104-78-23,-49 28-16,-61 49 15,1 1 0,0-1 0,1 1 0,-1 0 0,0 0 0,1 0 0,0 0 0,-1 1 0,1 0 0,0 0 0,0 0 0,1 1 0,-1-1 0,0 1 0,0 0 0,1 1 0,-1-1 0,0 1 0,1 0 0,-1 1 0,0-1 0,1 1 0,-1 0 0,0 1 0,0-1 0,0 1 0,0 0 0,1 0 24,-7-2-383,1 0-1,0 0 0,0 0 1,-1 1-1,1-1 0,0 0 1,0 0-1,-1 0 1,1 0-1,0 1 0,0-1 1,-1 0-1,1 0 1,0 0-1,0 1 0,0-1 1,0 0-1,0 0 0,-1 1 384,-4-15-2635</inkml:trace>
  <inkml:trace contextRef="#ctx0" brushRef="#br0" timeOffset="17330.911">1341 6523 5539,'47'68'5546,"-65"-83"-4436,9-3-988,1 0 1,0 0-1,2 0 0,0-1 1,1 0-1,1 0 0,0-1 1,2 1-1,0-1 0,1 0 1,1 1-1,1-1 0,1 0 1,4-15-123,-5 26 4,0 0 1,1 0 0,0 0-1,0 1 1,1-1-1,1 1 1,-1-1 0,1 1-1,1 0 1,-1 0 0,1 1-1,1-1 1,-1 1-1,1 0 1,1 1 0,-1-1-1,1 1 1,0 1-1,1-1 1,-1 1 0,1 0-1,0 1 1,0 0 0,1 0-1,-1 1 1,1 0-1,-1 0 1,1 1 0,0 0-1,0 1 1,0 0 0,0 0-1,0 1 1,1 0-1,-1 1 1,0 0 0,0 0-1,0 1 1,0 0-1,-1 1 1,1 0-5,60 49-5157,-46-32 2396</inkml:trace>
  <inkml:trace contextRef="#ctx0" brushRef="#br0" timeOffset="17829.036">2007 6009 4242,'-8'-6'3706,"-31"1"-2428,31 4-1163,-1 0 1,0 1-1,0 0 1,0 1-1,0 0 1,1 0-1,-1 1 1,0 0-1,1 1 1,-1 0-1,1 0 1,0 1-1,0 0 1,0 0-1,1 1 1,0 0-1,-1 0 1,2 0-1,-1 1 1,1 0-1,-1 1 1,2 0-1,-1 0 0,-4 7-115,3-2 130,0 1-1,0-1 0,1 2 1,1-1-1,0 1 0,1 0 0,0 0 1,1 0-1,1 0 0,0 0 1,1 1-1,1-1 0,0 7-129,1-13 41,0-1 1,0 1-1,0-1 1,1 0-1,0 1 0,0-1 1,1 0-1,0-1 0,0 1 1,0 0-1,1-1 0,0 0 1,0 1-1,1-2 0,0 1 1,0 0-1,0-1 1,1 0-1,0-1 0,0 1 1,0-1-1,0 0 0,1 0 1,-1-1-1,1 0 0,7 2-41,-4-2-5,0 0 0,1-1 0,-1 0-1,1-1 1,0 0 0,-1-1 0,1 0-1,0-1 1,-1 0 0,1 0 0,0-2-1,-1 1 1,0-1 0,0 0 0,0-1 0,0 0-1,0-1 1,-1 0 0,1-1 0,-2 0-1,1 0 1,0-1 0,-1 0 0,-1 0-1,1-1 1,-1 0 0,0 0 0,-1-1-1,1-1 6,3-3-38,-10 10 39,1 1-1,0-1 0,-1 1 0,1 0 0,0 0 0,0-1 0,1 1 0,-1 0 0,0 0 0,1 0 0,-1 0 0,1 0 0,0 0 0,0 1 1,-1-1-1,1 1 0,0-1 0,1 1 0,-1-1 0,0 1 0,0 0 0,0 0 0,1 0 0,-1 1 0,0-1 0,1 0 0,-1 1 0,1-1 1,-1 1-1,1 0 0,-1 0 0,1 0 0,-1 0 0,1 1 0,-1-1 0,1 1 0,-1-1 0,0 1 0,1 0 0,-1 0 0,0 0 0,0 0 1,1 0-1,-1 0 0,2 2 0,79 121-1724,-71-114-2184,-6-15 1360</inkml:trace>
  <inkml:trace contextRef="#ctx0" brushRef="#br0" timeOffset="18654.269">2616 5982 4578,'1'-4'216,"-1"0"0,0 0 0,0 0 0,0 0 0,-1 0 0,1 0-1,-1 1 1,0-1 0,0 0 0,0 0 0,-1 1 0,1-1 0,-1 0 0,0 1 0,0 0 0,0-1-1,0 1 1,-1 0 0,0 0 0,1 0 0,-1 0 0,0 1 0,0-1 0,0 1 0,-1 0 0,1 0-1,-2-1-215,-4 2 101,-1 0 0,1 1 0,-1 1-1,1-1 1,0 1 0,-1 1 0,1 0-1,0 0 1,0 1 0,0 0 0,1 0-1,-1 1 1,1 0 0,0 1 0,0 0-1,0 0 1,0 1 0,1 0 0,0 0-1,0 0 1,1 2-101,-9 2 117,0 1 1,1 0-1,1 1 1,0 1-1,1 0 0,0 1 1,1 0-1,1 1 1,0 0-1,1 1 0,0 0 1,2 0-1,0 1 0,-1 5-117,7-19 28,0 1-1,1 0 0,0 0 0,0 0 0,0 0 0,0 0 0,1 0 0,-1 0 0,1 0 0,0-1 1,0 1-1,1 0 0,-1 0 0,1-1 0,0 1 0,0-1 0,0 0 0,0 1 0,0-1 0,1 0 0,-1 0 1,1 0-1,0-1 0,0 1 0,3 1-27,93 49 131,-72-41-126,14 6-13,-1 1-1,-1 2 0,-1 2 1,-1 2-1,28 24 9,-55-40 1,0 0-1,0 0 1,-1 1 0,-1 0-1,1 1 1,-2 0 0,1 0-1,-2 1 1,1-1 0,-2 2-1,0-1 1,0 0 0,-1 1-1,0 0 1,-1 0 0,-1 0-1,0 1 1,-1-1 0,0 0-1,-1 1 1,-1 5-1,0-11-5,1 0-1,-1 0 1,-1 0 0,0 0 0,0 0 0,0-1 0,-1 1-1,0 0 1,0-1 0,-1 0 0,0 0 0,-1 0 0,1 0-1,-1-1 1,0 0 0,-1 0 0,0 0 0,0-1 0,0 1-1,0-1 1,-1-1 0,0 1 0,0-1 0,0-1 0,0 1-1,-1-1 1,1 0 0,-1-1 0,0 0 0,0 0-1,0 0 1,0-1 0,-8 0 5,11-4-37,0 0 0,0 0 0,0-1 1,0 1-1,0-1 0,1 0 0,0-1 0,0 1 0,0-1 0,0 1 0,0-1 0,1 0 1,0 0-1,0-1 0,1 1 0,0-1 0,-1 1 0,2-1 0,-1 0 0,1 0 0,0 0 1,0 0-1,0 0 0,1 0 0,0 0 0,0 0 0,1 0 0,-1 0 0,2-3 37,4-36-175,1-1 0,2 1-1,3 1 1,1 0 0,2 0-1,2 1 1,22-38 175,-37 76-11,10-24-47,0 1 1,2 0-1,1 1 0,1 0 1,1 2-1,2 0 0,0 1 1,12-10 57,-27 30 2,0 1 0,0-1 0,1 1 0,0 0 0,-1 1 0,1-1 0,0 1 0,0 0 0,0 0 0,0 1 0,1-1 0,-1 1 0,0 1 0,1-1 0,-1 1 0,1-1 0,-1 1 0,1 1 0,-1-1 0,0 1 0,1 0 0,-1 0 0,0 1 0,0 0 0,0 0 0,0 0 0,0 0 0,4 3-2,4 2 13,0 1-1,-1 0 1,0 1 0,0 0 0,-1 1 0,0 0 0,0 1-1,-2 0 1,1 1 0,4 7-13,-15-20 2,1 1-1,-1 0 1,1 0 0,0-1-1,-1 1 1,1 0 0,-1 0-1,1 0 1,-1-1 0,1 1-1,-1 0 1,1 0 0,-1 0-1,1 0 1,-1 0 0,1 0-1,-1 0 1,1 0 0,-1 0-1,1 0 1,-1 0 0,1 1-1,-1-1 1,1 0 0,-1 0 0,1 0-1,-1 1 1,1-1 0,-1 0-1,1 1 1,0-1 0,-1 0-1,1 1 1,-1-1 0,1 0-1,0 1 1,-1-1 0,1 1-1,0-1 1,0 0 0,-1 1-1,1-1 1,0 1 0,0-1-1,0 1 1,0-1 0,0 1-1,-1-1 1,1 1 0,0-1-1,0 1 1,0-1 0,0 1-1,0-1 1,1 1 0,-1-1-1,0 1 1,0-1 0,0 1 0,0-1-1,0 1 1,1-1 0,-1 1-1,0-1 1,1 1 0,-1-1-1,0 0 1,0 1 0,1-1-1,0 1-1,-10-7 17,1 0 1,0 0-1,1 0 0,0-1 0,0 0 0,0-1 0,1 0 1,0 0-1,1 0 0,0 0 0,0-1 0,0 0 0,1 0 0,0-3-17,-9-16 33,2-1 0,1-1 0,2 1 0,0-2 0,2 1-1,2-1 1,1 0 0,1 1 0,1-1 0,2-1 0,1 2-1,1-1 1,6-19-33,-9 46-11,0 0 0,0 0 0,1 1 0,-1-1 0,1 0-1,0 0 1,0 0 0,0 1 0,1-1 0,-1 0 0,1 1-1,0-1 1,0 1 0,0 0 0,1 0 0,-1 0 0,1 0 0,0 0-1,-1 0 1,1 1 0,1-1 0,-1 1 0,0 0 0,0 0 0,1 0-1,-1 0 1,1 1 0,0-1 0,-1 1 0,1 0 0,0 0-1,0 0 1,0 1 0,0-1 0,-1 1 0,1 0 0,0 0 0,0 1-1,0-1 12,215 98-6336,-176-81 4338</inkml:trace>
  <inkml:trace contextRef="#ctx0" brushRef="#br0" timeOffset="19452.911">3417 5753 2673,'2'0'124,"0"0"0,0 0-1,0-1 1,0 1 0,0 0-1,0-1 1,0 1 0,0-1-1,0 1 1,0-1 0,0 0-1,0 0 1,-1 0 0,1 0-1,0 0 1,-1 0 0,1-1-1,0 1 1,-1-1 0,0 1-1,1-1 1,-1 1 0,0-1-1,0 0 1,0 1 0,0-1-1,0 0 1,0 0-1,0 0 1,-1 0 0,1 0-1,-1 0 1,0 0 0,1 0-1,-1 0 1,0 0 0,0 0-1,0 0 1,0 0 0,0 0-1,-1 0 1,1 0 0,-1 0-1,1 0 1,-1 0 0,0 0-1,0 0 1,0 1 0,0-1-1,0 0 1,0 0-124,-1-1 50,0 1 0,0 0 0,0-1 0,0 1 0,0 0 0,0 0 0,0 0 0,-1 0 0,1 1 0,-1-1 0,1 0 0,-1 1 0,0 0 0,0 0 0,1 0 0,-1 0 0,0 0 0,0 1 0,0-1 0,0 1 1,0-1-1,0 1 0,0 0 0,0 1 0,0-1 0,0 0 0,0 1 0,0-1 0,0 1 0,0 0 0,0 0 0,1 0 0,-1 1 0,-1 0-50,-84 60 553,80-54-501,1 1 0,0-1 0,1 1 0,0 0 0,0 1 0,1-1 0,0 1 0,0 0 0,1 1 0,1-1 0,0 1 0,0 0-1,1-1 1,0 1 0,1 0 0,0 0 0,1 0 0,1 0 0,-1 0 0,2 0 0,-1 0 0,1 0 0,1 0 0,0-1 0,1 1-1,0-1 1,0 0 0,1 0 0,0 0 0,1-1 0,0 0 0,1 0 0,0 0 0,0-1 0,1 0 0,0 0 0,0-1-1,1 0 1,5 3-52,-11-8 2,-1 0 0,1 0 0,0 0 0,0 0-1,1 0 1,-1-1 0,0 0 0,0 1 0,1-1-1,-1 0 1,1-1 0,-1 1 0,1-1 0,-1 1-1,1-1 1,-1 0 0,1 0 0,0-1 0,-1 1-1,1-1 1,-1 1 0,0-1 0,1 0 0,-1-1-1,0 1 1,1-1 0,-1 1 0,0-1 0,0 0-1,0 0 1,0 0 0,-1 0 0,1-1 0,-1 1-1,1-1 1,-1 0 0,0 0 0,0 1 0,0-1-1,0-2-1,7-11-57,-1-1 0,0-1-1,-2 0 1,0 0 0,-1 0-1,0-1 1,-2 1 0,0-7 57,-3 25-1,1-1 0,-1 0 1,0 0-1,0 1 0,1-1 1,-1 0-1,0 1 0,1-1 1,-1 0-1,1 1 0,-1-1 1,1 1-1,-1-1 0,1 1 1,-1-1-1,1 1 0,0-1 1,-1 1-1,1-1 0,0 1 1,-1 0-1,1-1 0,0 1 1,-1 0-1,1 0 0,0 0 1,0-1-1,-1 1 0,1 0 1,0 0-1,0 0 0,-1 0 1,1 0-1,0 0 0,0 1 1,-1-1-1,1 0 0,0 0 1,0 0-1,-1 1 0,1-1 1,0 0-1,-1 1 0,1-1 1,0 1 0,22 1 6,26-37-185,-42 26 123,-6 9 52,0 0 0,1 0 1,-1 0-1,0-1 0,0 1 1,0 0-1,1 0 0,-1 1 1,0-1-1,0 0 0,0 0 0,1 1 1,-1-1-1,0 0 0,0 1 1,0-1-1,0 1 0,0 0 1,0-1-1,0 1 0,0 0 1,0-1-1,0 1 0,0 0 0,0 0 1,-1 0-1,1 0 0,0 0 1,-1 0-1,1 0 0,-1 0 1,1 0-1,-1 0 0,1 0 1,-1 1-1,0-1 0,1 0 0,-1 0 1,0 0-1,0 1 0,0-1 1,0 0-1,0 0 0,0 1 4,3 4-11,34 93 71,-3 1 0,18 101-60,-33-127 51,36 137-35,-50-227-243,-107-458-328,101 465 555,-4-8 2,1 0 0,0 0 0,1-1 0,2 1 0,-1-1 0,2 0 0,1 1 0,0-1 0,1 1 0,0-1 0,2 1 0,0 0 0,1 0 0,1 0 0,1-2-2,-4 16 3,-1 0 1,1 0 0,-1 0-1,1 1 1,0-1 0,0 1-1,0-1 1,0 1 0,1 0-1,-1 0 1,0 1 0,1-1-1,0 1 1,-1 0 0,1-1-1,0 2 1,-1-1 0,1 0-1,0 1 1,0 0 0,0-1-1,0 2 1,-1-1 0,1 0-1,0 1 1,0 0 0,-1-1-1,1 2 1,0-1 0,0 1-4,101 55 261,-97-50-258,-2 1 0,1 0 0,-1 0 0,0 1 0,-1 0 0,1 0 0,-2 0 0,0 0 1,0 1-1,0-1 0,-1 1 0,-1 0 0,0 0 0,0 1 0,-1-1 0,0 0 0,-1 0 0,0 1 1,0-1-1,-1 0 0,-1 1 0,0-1 0,0 0 0,-1 0 0,0-1 0,-1 1 0,0 0 0,0-1 1,-1 0-1,0 0 0,-1-1 0,0 1 0,0-1 0,-1 0 0,0-1 0,0 1 0,-1-2 1,0 1-1,0-1 0,-1 0 0,1-1 0,-1 0 0,-1 0 0,1-1 0,-1 0 0,1 0 0,-1-1 1,0-1-1,-1 0-3,8-1-142,-1-1 1,0 0-1,1 0 0,-1 0 1,1-1-1,-1 1 1,1-1-1,-1 0 0,1 0 1,-1 0-1,1-1 1,0 1-1,-1-1 1,1 0-1,0 1 0,0-2 1,0 1-1,0 0 1,1 0-1,-1-1 0,1 0 1,-1 1-1,1-1 1,0 0-1,0 0 1,0 0-1,0 0 0,1-1 1,-1-1 141,-11-37-2289</inkml:trace>
  <inkml:trace contextRef="#ctx0" brushRef="#br0" timeOffset="19866.918">3884 5137 4210,'88'234'4345,"-22"-20"-1735,21 131-2610,-70-233 251,-17-112-250,0-1 1,0 1-1,0 0 0,-1-1 1,1 1-1,0 0 0,0 0 1,0-1-1,0 1 1,-1 0-1,1 0 0,0-1 1,0 1-1,0 0 0,-1 0 1,1 0-1,0 0 1,0-1-1,-1 1 0,1 0 1,0 0-1,0 0 0,-1 0 1,1 0-1,0 0 1,-1 0-1,1 0 0,0-1 1,0 1-1,-1 0 0,1 0 1,0 0-1,-1 1 0,1-1 1,0 0-1,-1 0 1,1 0-1,0 0 0,0 0 1,-1 0-1,1 0 0,0 0 1,0 1-1,-1-1 1,1 0-1,0 0 0,0 0 1,-1 1-2,-12-35 27,6 17-45,2-1-1,0 0 1,1 1-1,1-2 1,0 1-1,2 0 1,0 0-1,1-1 1,1 1-1,0 0 1,2 0-1,0 0 1,1 0-1,1 0 0,0 1 1,1-1-1,4-4 19,-8 18 4,1 0 0,0 0 0,0 1-1,0-1 1,0 1 0,1 0 0,-1 0-1,1 0 1,0 1 0,0-1 0,0 1-1,0 0 1,0 0 0,0 0 0,1 1-1,-1 0 1,1-1 0,-1 1 0,1 1-1,-1-1 1,1 1 0,-1 0 0,1 0-1,0 0 1,-1 0 0,1 1 0,-1 0-1,1 0 1,-1 0 0,1 1 0,-1-1-1,0 1 1,0 0 0,0 0 0,0 0-1,0 1 1,0 0 0,0 0 0,-1 0-1,1 0 1,-1 0 0,1 2-4,13 11 24,-1 1 0,-1 1 1,-1 0-1,-1 1 0,0 1 1,-1 0-1,-1 0 0,-2 1 0,0 0 1,0 1-1,-2 0 0,-1 1 1,0 3-25,10 109-3184,-16-122 1087</inkml:trace>
  <inkml:trace contextRef="#ctx0" brushRef="#br0" timeOffset="20200.644">4639 5405 4066,'-3'17'1740,"-25"86"1237,25-99-2934,1 0 0,-1 0 0,1 1 0,0-1 1,0 0-1,1 1 0,0 0 0,-1-1 0,1 1 1,1 0-1,-1-1 0,1 1 0,0 0 0,0 0 1,0 0-1,1-1 0,-1 1 0,1 0 0,0-1 1,1 1-1,1 4-43,25 52 487,-13-32-260,-1 1-1,-1 0 0,-2 1 0,-1 0 1,-1 0-1,-2 1 0,-1 1 0,-2-1 1,0 7-227,-4-33 1,1-1 1,-1 1-1,0-1 1,-1 1-1,1-1 1,-1 1-1,0-1 1,0 0-1,-1 1 1,1-1-1,-1 0 1,-1 0-1,1 0 1,-1 0-1,1-1 1,-1 1 0,-1-1-1,1 1 1,-1-1-1,1 0 1,-1 0-1,0-1 1,-1 1-1,1-1 1,-1 0-1,1 0 1,-1 0-1,0-1 1,0 0-1,0 0 1,0 0-1,-1 0 1,1-1-1,0 0 1,-5 0-2,-84-25-3762,65 12 1356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6:37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1 2881,'-8'2'654,"1"0"0,0 1 0,0 0 0,0 0 0,0 1 0,1 0-1,-1 0 1,1 1 0,0-1 0,0 2 0,-4 4-654,95-13 2598,341-24-1045,20 11-750,152 42-112,-100 18-373,-102-3-108,-112-5-95,96 4-53,-33-27-14,-219-10-2,34 2 75,1-7 0,37-11-121,186-18 90,-256 51-5495,-107-12 2028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28:11.2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822 563 5090,'-139'183'7225,"174"-167"-5792,-10-11-1240,1-1 1,0 0 0,0-2-1,0-1 1,0-2-1,0 0 1,0-2 0,-1 0-1,1-2 1,-1-1 0,0-1-1,7-3-193,638-237 208,-583 217-197,2 4 0,0 5 0,2 3 0,0 4 0,1 4 0,0 5 0,0 3-1,0 4 1,1 4 0,-2 5 0,0 3 0,0 4 0,27 12-11,-63-13 9,-2 1 1,-1 3 0,0 3-1,-2 1 1,34 24-10,-77-45 1,-1-1-1,1 2 1,-1-1 0,0 1-1,0 0 1,0 0 0,0 0 0,-1 1-1,0 0 1,0 0 0,-1 0-1,0 1 1,0 0 0,0-1 0,-1 1-1,0 1 1,0-1 0,-1 0 0,0 1-1,0-1 1,-1 1 0,0 0-1,0-1 1,-1 1 0,0 0 0,0 1-1,-8 20-2,0-1 0,-2 0 1,-2 0-1,0-1 1,-2-1-1,0 0 1,-2-1-1,-1 0 1,-1-1-1,-1-2 0,-1 1 1,-13 9 1,-5 4-2,-2-2 1,-1-2-1,-1-1 0,-2-2 1,0-3-1,-2-1 0,-1-2 1,-1-3-1,-1-1 0,-16 2 2,-44 9-3,-1-5 0,-1-4 0,-1-6 0,-26-3 3,-13-4 6,1-8 1,-24-7-7,-288-44 3,324 33-3,1-6 0,1-6 0,2-6 0,1-6 0,-48-26 0,148 52 0,0-1 1,1-1 0,1-2 0,1-1 0,1-2 0,1 0-1,1-2 1,-4-8-1,18 20 1,1-1 0,1-1 0,1 0 0,0-1 0,1 0-1,0 0 1,2-1 0,0 0 0,0-1 0,2 1 0,0-1 0,1 0-1,1 0 1,1-1 0,0 1 0,1 0 0,2-2-1,5-19 10,3 0 1,1 1-1,2 0 1,1 1-1,2 0 1,1 1-1,3 1 1,0 1-1,2 0 1,2 2-1,1 0 1,1 2-1,2 1 1,17-15-11,-26 23-122,1 2 0,1 0-1,0 2 1,1 0 0,1 1 0,0 1 0,1 1 0,1 1 0,0 1 0,1 2 0,0 0 0,1 1 0,0 2 0,0 1 0,0 0 0,9 1 122,7 5-613,1 1 0,-1 2 0,0 2 0,17 5 613,11 4-1142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28:28.9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2421 608 6435,'-9'19'2889,"-23"15"-736,20-25-1825,29-11 377,-6 1-556,417-53 2252,50-9-2286,66-18-48,397-45 177,-321 35-123,22 36-89,0 28 0,92 31-32,-41-13-48,5-30 48,-313 12-19,1 9-26,799-2-115,-846 17 123,434-16-51,-353-2 69,10 7-32,2 10-42,9 21-6,-6 21-29,13 18-8,-19 6 32,-217-26-56,-2 10 0,-3 9 0,173 71 160,-329-105-60,0 2 0,-2 2 0,-1 2 0,-1 3 1,-1 1-1,40 37 60,-67-52-27,-1 1 1,-1 0 0,0 2 0,-2 0-1,0 1 1,-1 0 0,-1 1 0,0 1-1,-2 0 1,-1 1 0,-1 0 0,-1 0 0,0 1-1,-2 0 1,-1 0 0,1 18 26,-5-25-9,-1-1 0,-1 0-1,0 1 1,-2-1 0,0 0 0,0 0 0,-1 0 0,-1-1 0,-1 1-1,0-1 1,-1 0 0,-1-1 0,0 0 0,-1 0 0,-1-1 0,0 0-1,0 0 1,-1-1 0,-1-1 0,-3 3 9,-12 9 3,-2-1 0,0-2 0,-1-1-1,0-1 1,-2-1 0,0-2 0,-1-1 0,-32 8-3,-105 21 194,-1-7 1,-2-7-1,-39-5-194,189-21 25,-360 36 453,-1-18-1,-321-24-477,249-25 112,-16-11 6,-32-14 7,-13-17-16,-15-10-87,2 25 39,-28 25 67,-5 12 53,-26 9-26,-12 14-75,-20 10-34,8 1 71,5-9 83,17 0-83,-10 23-71,5 18-14,-1-1 0,29-9 40,-8-3 141,-5-2-95,8-25-84,47-37 14,363 14-26,2-7-1,0-6 0,2-8 1,2-7-1,-110-46-21,236 78 13,1-1 0,0-1-1,1-2 1,0-1 0,1-2-1,1 0 1,0-2 0,2-1 0,1-1-1,0-1 1,2-1 0,0-1 0,-9-16-13,25 30 13,1-1 0,1 0 1,0 0-1,1-1 0,0 1 1,1-1-1,0 1 0,1-1 1,0 0-1,1 0 0,1 0 1,0 1-1,1-1 0,0 0 1,0 1-1,2-1 0,0 1 1,0 0-1,1 0 0,0 1 1,1-1-1,1 1 0,-1 0 1,2 1-1,0-1 0,0 2 1,5-6-14,32-31 10,1 1-1,3 2 1,1 3 0,3 2 0,0 2-1,3 2 1,0 3 0,2 3 0,15-4-10,27-9 30,0 4 0,3 4 0,7 4-30,24 0-2,1 6-1,59 0 3,297-13-336,18 40-1135,-177 30-3632,-221-18 2097</inkml:trace>
  <inkml:trace contextRef="#ctx0" brushRef="#br0" timeOffset="3122.982">14582 3104 3634,'13'9'5104,"-24"-15"-3197,-16 3-1866,0 1 0,-1 1 0,1 1 1,0 2-1,0 1 0,0 1 0,-21 6-41,-26 4 37,-230 43 262,-225 9-299,22-39 640,-34 25 129,299-31-294,-77-8-475,223-14 82,1-4 0,-1-4 0,1-4 0,-34-12-82,32 0 131,2-4-1,0-4 1,-56-31-131,85 33 154,2-2 0,0-4-1,3-2 1,1-3 0,2-2 0,2-3-1,3-3 1,1-1 0,3-3 0,2-2-1,-1-7-153,39 53 37,1 0 0,0-1 0,0 0 0,1-1 0,1 0 0,0 0-1,1 0 1,0 0 0,1-1 0,0 0 0,1 0 0,0 0 0,1 0-1,1-1 1,0 1 0,1 0 0,0-1 0,1 1 0,1-1 0,0 1-1,0 0 1,2 0 0,0 0 0,0 1 0,1-1 0,0 1 0,2-1-37,12-12 60,2 0 1,1 1 0,1 2-1,1 0 1,1 1 0,1 2-1,0 0 1,3 1-61,99-60 68,4 5-1,2 6 0,3 5 1,136-39-68,-110 50-44,2 6 0,2 8 0,2 6 1,0 9-1,16 5 44,322-6-96,8 17 0,22 7-32,6-5-96,30-8 31,-5 10 79,-9 38 23,-399-17 24,-2 6 1,50 19 66,-82-11-111,-2 5 0,101 47 111,-153-53-97,-2 3-1,-1 3 1,-1 3 0,22 20 97,-51-31-67,-2 1 0,-1 1 0,-1 2 1,-2 2-1,-1 1 0,-3 1 0,0 2 0,18 36 67,-36-58-27,-2 1-1,0 0 1,-1 1-1,-1 0 1,0 0-1,-2 1 1,-1-1-1,0 1 1,-1 0-1,-2 0 1,0 0-1,-1 0 0,-1 1 1,-1-1-1,-1 0 1,0 0-1,-2-1 1,-1 1-1,0-1 1,-2 0-1,-2 5 28,-4-2-21,-1-1 0,-1 0 0,-1-1 0,-1-1-1,-1 0 1,-1-2 0,0 0 0,-1-1 0,-1-1 0,-1-1-1,0-1 1,0-1 0,-2-2 0,1 0 0,-13 3 21,-63 21 6,-2-5-1,0-4 1,-2-5 0,0-4 0,-24-3-6,-457 41 45,-43 7-1728,426-33-763,-3 7-132</inkml:trace>
  <inkml:trace contextRef="#ctx0" brushRef="#br0" timeOffset="6168.789">8307 5011 3378,'-41'26'4675,"-43"-27"-3804,57-2-615,-732-73 870,328 39-563,-49 1 21,-40 29-418,12 37-81,30-3 56,342-28 60,1-5-1,-12-9-200,-46-6 735,1-9 0,-68-24-735,236 49 48,1 0 0,1-1 0,-1-1 0,1-1 1,0-1-1,0-1 0,1-1 0,1-1 1,0-1-1,1-1 0,0 0 0,1-2 0,0 0 1,-10-13-49,26 25 21,0 1 0,0-1 1,0 0-1,0 0 0,1 0 1,0 0-1,-1 0 0,2 0 1,-1-1-1,0 1 0,1 0 1,0 0-1,0-1 0,0 1 1,0 0-1,1-1 0,0 1 1,0 0-1,0 0 0,0 0 1,1 0-1,-1 0 0,1 0 1,0 0-1,0 1 0,1-1 1,-1 0-1,1 1 0,-1 0 1,1 0-1,0 0 0,1 0 1,-1 0-1,2-1-21,127-77 198,-18 35-134,3 5 0,1 5 1,2 5-1,20 2-64,-16 1-9,1118-234 6,-804 164 3,12 14 3,10 28 10,-16 47-45,-419 9 30,113 1-22,0 6 0,-1 6-1,0 6 1,71 22 24,-170-32-24,-1 2 0,0 2 0,-1 1 0,-1 2-1,-1 1 1,0 2 0,-1 2 0,-1 0-1,-1 2 1,-1 2 0,-1 0 0,-1 2 0,21 27 24,-44-48-36,0 1 1,-1 0-1,0 0 1,0 0-1,0 1 1,-1-1-1,0 1 1,0 0 0,-1 0-1,0 0 1,0 0-1,-1 0 1,0 1-1,-1-1 1,0 0-1,0 0 1,0 1 0,-1-1-1,-1 0 1,1 0-1,-1 0 1,-1 0-1,1 0 1,-2 0-1,1-1 1,-1 1 0,0-1-1,-3 5 36,-7 5-389,-1-1 0,0-1-1,-1 0 1,0-1 0,-1-1 0,-1 0-1,0-1 1,0-1 0,-1-1-1,-1-1 1,-6 2 389,-71 24-2508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28:41.7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343 474 3426,'38'37'6984,"44"-7"-5970,96-29-1131,40-10 1555,201-36-1438,-281 28-35,413-40 512,-51 41 234,-366 15-619,268-18-98,0-18-1,308-72 7,90-38-48,-673 119 36,0 6 0,1 5 0,1 5 0,1 7 0,-1 5 0,35 8 12,-84 1-68,0 4 1,-1 3-1,0 4 0,-2 3 1,25 13 67,-59-18-69,0 2 1,-1 2 0,0 2 0,-2 1-1,-2 2 1,0 2 0,-2 1 0,-1 2 0,27 31 68,-40-38-19,-1 1 1,-1 1 0,-2 1 0,0 0 0,-2 1 0,3 11 18,-14-29-3,-1 1 1,0-1 0,0 1 0,-2 0 0,1 0 0,-1 0 0,-1 0 0,0 1 0,-1-1 0,0 0-1,-1 0 1,-1 1 0,1-1 0,-2 0 0,0 0 0,0-1 0,-1 1 0,-5 9 2,-6 4-7,-1 0 0,-2-2-1,0 0 1,-1-1 0,-2 0 0,0-2 0,-1 0 0,-1-2 0,-11 6 7,-49 33 23,-3-5 0,-1-4 1,-3-3-1,-2-4 0,-1-4 0,-2-5 1,-83 17-24,-39 2 237,-79 2-237,-276 7 333,-58-30-138,-4-23-3,-2-5 80,14 5-21,20-23-120,67-34-78,419 39 16,1-5 0,1-5 0,1-5 0,1-5 0,2-5 0,-12-10-69,88 29 50,0-1 0,1-2 0,1-1 0,2-1 0,-26-24-50,45 36 32,0-1 0,0 0 0,1-1 0,0 0 0,1 0 0,0-1 0,1-1 0,1 1 0,0-1 0,1 0 1,0-1-1,2 0 0,-1 1 0,2-1 0,-2-15-32,4 15 23,2-1 0,0 1 0,1 0 0,0 0 0,1 0 0,1 0 0,0 0 0,1 1 0,1-1 0,0 1 0,1 1 0,0-1 0,1 1 0,1 1 0,1-1-23,15-20 22,1 2 0,2 1-1,1 1 1,32-24-22,-5 10-309,2 3 0,2 2-1,1 2 1,2 4 0,1 2 0,2 3-1,0 3 1,2 3 0,0 3 0,1 3-1,1 2 1,52 0 309,-20 9-2671,1 7-34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0:27.2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4486 2201 6403,'-13'5'3570,"-4"-13"-2439,22 6 1713,31-12-1417,0 9-1189,0 1-1,0 2 1,0 1-1,0 2 1,1 1 0,9 4-238,13-1 105,191 21 325,180-5 285,-52-6-534,218 36-39,-107 2-89,-353-44-53,0-5-1,0-7 0,-1-5 1,91-19 0,-88 11-1,-111 14 1,0-2 0,0-1 0,0-1 0,0-1 0,-1-2 0,-1-1 0,1 0 0,8-7 0,4-4 0,10-3 0,0-3 0,-2-1-1,-2-3 1,0-1 0,-2-2-1,-2-3 1,0-2 0,13-20-4,2 2 1,3 3 0,1 2-1,4 3 1,1 2 0,2 4-1,2 2 1,12-2 3,90-57 13,-130 69-29,-31 22 9,-4 15-82,-66 218 44,5 41 109,76-277-35,89-176-109,-38 95 49,-61 82 27,0 0-1,0 0 1,-1-1 0,-1 0 0,0 0-1,0-1 1,-2 0 0,1-1-1,-2 1 1,0-1 0,0-1 0,2-13 4,-7 25-1,1 0-1,-1 0 1,0 0 0,0-1 0,-1 1 0,1 0 0,-1 0 0,1 0 0,-1 0 0,0 0-1,0 0 1,0 0 0,-1 1 0,1-1 0,-1 0 0,1 0 0,-1 1 0,0-1 0,0 1 0,0 0-1,0 0 1,-1-1 0,1 1 0,-1 0 0,1 1 0,-1-1 0,1 0 0,-1 1 0,0 0-1,0 0 1,0-1 0,0 2 0,0-1 0,0 0 0,-1 0 1,-117-7 3,110 8 1,-371 12 14,299-35-786,82 41-1230,2 41-1487,1-22 1092</inkml:trace>
  <inkml:trace contextRef="#ctx0" brushRef="#br0" timeOffset="4283.688">9978 1063 3602,'0'105'6662,"47"49"-4846,-9-41-538,-98-334-1158,54 196-121,1 0 0,1 0 0,1-1-1,2 1 1,0-1 0,2 1 0,1-1 0,2-9 1,-2 22 19,1 0 1,1 1-1,0 0 1,0-1-1,1 1 1,1 1-1,0-1 1,1 1 0,0 0-1,0 1 1,1-1-1,1 1 1,0 1-1,0 0 1,1 0-1,0 1 1,5-3-20,3 0 114,0 0 0,1 2 1,0 0-1,1 2 0,0 0 0,0 1 0,1 1 0,-1 0 1,1 2-1,0 1 0,0 0 0,0 1 0,1 2 1,-1 0-1,9 2-114,-28-3 9,1 0 0,-1 1 0,1-1 0,-1 0 0,1 1 0,-1-1 0,1 1 0,-1 0 0,0 0 0,1 0 0,-1 0 0,0 0 0,0 1 0,0-1 0,0 1 0,0-1 0,0 1 0,0 0 0,0 0 0,-1 0 0,1 0 0,0 0 0,-1 0 0,0 0 0,0 0 0,0 0 0,0 1 0,0-1 0,0 1 0,0-1 0,-1 0 0,1 1 0,-1-1 0,1 1 0,-1 0 0,0-1 0,0 1 0,-1-1 0,1 1 0,0-1 0,-1 1 0,1-1 0,-1 1 0,0-1 0,-1 2-9,-7 10-15,0-2 0,-2 1-1,1-1 1,-1-1 0,-1 0 0,0 0-1,-1-1 1,0-1 0,0 0-1,-1-1 1,-1 0 15,-74 32-1187,29-31-3199,40-11 1347</inkml:trace>
  <inkml:trace contextRef="#ctx0" brushRef="#br0" timeOffset="5504.34">10902 803 4610,'-1'12'3874,"-1"3"-497,2-3-767,0-3-770,0-1-815,-2-3-241,4-1-368,-4-2-159,4-1-161,-2-2-128,2-1-224,1-7-657,1 1-544,1-3-2320,2-6-1</inkml:trace>
  <inkml:trace contextRef="#ctx0" brushRef="#br0" timeOffset="6128.258">11642 94 6067,'-11'7'8711,"11"9"-6164,28 391-1933,-11-272-3599,-13-128-190,1-11-264</inkml:trace>
  <inkml:trace contextRef="#ctx0" brushRef="#br0" timeOffset="7229.6">11577 26 4018,'2'-25'10682,"-26"27"-8590,-7 11-1833,2 2 1,-1 2 0,2 0 0,1 2 0,0 1-1,1 1 1,-11 13-260,-27 19-36,-30 16-2453,99-74-2716,13-6 1736</inkml:trace>
  <inkml:trace contextRef="#ctx0" brushRef="#br0" timeOffset="7818.303">11941 695 6467,'2'10'2433,"-5"-1"336,-4-2-1744,-9-4-81,-4-1-303,-16 3-33,-12-2-160,-17 1-48,-4-1-176,-14 1-48,9-6-128,2 4-64,14-4-112,5 4-384,20-2-272,9 0-689,14 0-1728,22-2 175</inkml:trace>
  <inkml:trace contextRef="#ctx0" brushRef="#br0" timeOffset="8894.621">12525 452 4578,'38'-30'6918,"-28"27"-6668,0 0 0,1 1 0,-1 0 0,1 0 0,0 2 0,-1-1 0,1 1 0,-1 0 0,1 1 0,2 1-250,-1 0 87,1 1 0,-1 0 1,0 1-1,-1 0 0,1 1 1,-1 0-1,1 1 1,-2 1-1,1-1 0,8 8-87,-17-12 6,1 0 0,0 0 0,0 0 0,-1 1 0,0-1 0,1 1 0,-1-1-1,0 1 1,0 0 0,0 0 0,-1 0 0,1 0 0,-1 0 0,1 0 0,-1 1 0,0-1 0,0 0 0,-1 1-1,1-1 1,-1 0 0,0 1 0,1-1 0,-1 1 0,-1-1 0,1 1 0,-1-1 0,1 0 0,-1 1 0,0-1-1,0 0 1,0 0 0,-1 1 0,1-1 0,-1 0 0,0 0 0,1 0 0,-1-1 0,-1 1 0,1 0 0,-2 1-6,-2 2-17,1 0 0,-1-1 1,0 1-1,0-1 1,-1-1-1,1 1 1,-1-1-1,0 0 1,0-1-1,-1 0 0,1 0 1,-1 0-1,1-1 1,-1 0-1,0 0 1,0-1-1,0 0 1,0-1-1,0 0 0,0 0 1,0 0-1,0-1 1,0-1-1,1 1 1,-1-1-1,0 0 1,1-1-1,-1 0 0,1 0 1,0-1-1,0 0 1,0 0-1,0 0 1,-5-6 16,5 1-51,1 0 0,0 0 0,1-1 0,-1 0 1,2 0-1,0 0 0,0-1 0,1 1 0,0-1 0,1 0 1,0 0-1,1 0 0,0 0 0,0 0 0,1-1 1,1 1-1,0 0 0,1 0 0,2-10 51,0 2-3,1-1 1,1 1-1,0 1 0,2-1 1,0 1-1,1 1 0,1-1 1,0 2-1,1-1 0,14-14 3,-14 17 81,2 1 0,0 0-1,0 1 1,1 0 0,1 1-1,-1 1 1,2 0 0,0 1 0,0 1-1,0 0 1,1 2 0,0-1-1,1 2 1,-1 0 0,1 2-1,0 0 1,0 0 0,0 2 0,0 0-1,0 1 1,0 1 0,0 1-1,0 0 1,2 2-81,-14-2 6,-1 0 0,1 1 0,-1-1-1,0 1 1,0 1 0,0-1 0,-1 1 0,1-1-1,-1 1 1,0 1 0,0-1 0,0 0 0,-1 1-1,1 0 1,-1 0 0,0 0 0,-1 0 0,1 1-1,-1-1 1,0 1 0,0-1 0,-1 1 0,1 0-1,-1 0 1,-1-1 0,1 1 0,-1 0 0,0 0-1,0 0 1,-1 0 0,0 0 0,0-1 0,0 1 0,-1 2-6,-62 239-386,19-93-96,32-100 184,3 1-1,1 0 1,3 1 0,3 0-1,3 54 299,1-84-16,1 0-1,2-1 0,0 1 1,2-1-1,1 1 1,1-2-1,1 1 1,1-1-1,1-1 1,1 0-1,1 0 1,1-1-1,13 15 17,-23-31 11,0-1 0,0 0 0,0 0 0,1-1-1,0 0 1,-1 1 0,1-1 0,1-1 0,-1 1 0,1-1 0,-1 0 0,1 0 0,0-1-1,0 1 1,0-1 0,0-1 0,0 1 0,1-1 0,-1 0 0,0-1 0,1 1 0,-1-1-1,1 0 1,-1-1 0,0 0 0,1 0 0,-1 0 0,0-1 0,0 0 0,0 0 0,0 0-1,0-1 1,0 0 0,0 0 0,-1 0 0,0-1 0,2-1-11,5-6 9,-1 0 0,-1 0 0,1 0 0,-2-2-1,0 1 1,-1-1 0,0 0 0,0-1 0,-2 0 0,0 0 0,0 0 0,-1-1 0,-1 0 0,-1 0 0,0 0 0,-1 0 0,0 0-1,-1-1 1,-1 1 0,0-1 0,-2 1 0,1 0 0,-2-1 0,0 1 0,-1 0 0,0 1 0,-1-1 0,-1 1 0,0 0-1,-1 0 1,-1 1 0,-5-8-9,5 9 74,0 1-1,-1 1 0,0 0 1,-1 0-1,0 1 1,0 0-1,-1 1 0,0 0 1,-1 0-1,0 1 0,0 1 1,0 0-1,-1 1 0,-10-3-73,67 11 635,1-1-1,0-2 1,0-2-1,19-5-634,-6 2 58,139-21-4204,-159 14 1612</inkml:trace>
  <inkml:trace contextRef="#ctx0" brushRef="#br0" timeOffset="9828.059">10943 1590 5523,'-26'33'8295,"-47"-15"-6900,48-14-838,-88 34-98,112-37-459,-1 0 1,1 1 0,0-1-1,0 1 1,-1-1-1,1 1 1,0-1 0,1 1-1,-1 0 1,0 0-1,0-1 1,1 1 0,-1 0-1,1 0 1,-1 0-1,1 0 1,0-1 0,0 1-1,0 0 1,0 0-1,0 0 1,0 0-1,0 0 1,1 0 0,-1 0-1,1-1 1,-1 1-1,1 0 1,0 0 0,0-1-1,0 1 1,0 0-1,0-1 1,0 1 0,0-1-1,0 1 1,1-1-1,-1 0 1,0 1 0,1-1-1,1 1 0,61 55-51,42 8-2,-84-54 48,-1 1 0,0 0 0,-1 2 0,0 1 0,-1 0 0,14 16 5,-31-29-2,0 1 0,1-1 0,-2 1-1,1-1 1,0 1 0,0 0 0,-1 0 0,0 0-1,1 0 1,-1 0 0,0 0 0,-1 0-1,1 0 1,0 1 0,-1-1 0,0 0-1,0 0 1,0 1 0,0-1 0,0 0 0,-1 0-1,1 1 1,-1-1 0,0 0 0,0 0-1,0 0 1,-1 0 0,1 0 0,-1 0-1,1 0 1,-1-1 0,0 1 0,0 0-1,0-1 1,0 0 0,-1 1 0,1-1 0,-1 0-1,1 0 1,-1 0 0,0-1 0,0 1-1,1-1 1,-1 1 0,0-1 0,-1 0-1,1 0 1,0 0 0,0-1 2,-15 7-310,0-1 0,-1-1-1,1-1 1,-1 0 0,0-2 0,0 0-1,0-1 1,0-1 0,0 0 0,0-2-1,0 0 1,0-2 0,0 0 0,-17-6 310,13-3-2700,13-3-72</inkml:trace>
  <inkml:trace contextRef="#ctx0" brushRef="#br0" timeOffset="10297.986">11287 1744 4034,'-2'10'537,"0"-1"-1,0 1 1,1 0 0,0 0-1,0 0 1,1 0 0,1 0-1,0 0 1,0 0 0,1 0-1,0 0 1,3 7-537,-1-5 163,0-1 0,1 0 1,0 0-1,1 0 0,0-1 1,1 1-1,0-2 0,1 1 0,0-1 1,4 3-164,-7-6 16,0-1 1,1 0 0,-1 0 0,1-1 0,1 0-1,-1 0 1,1 0 0,-1 0 0,1-1-1,0-1 1,0 1 0,0-1 0,0 0 0,1-1-1,-1 1 1,1-1 0,-1-1 0,1 0-1,-1 0 1,1 0 0,-1-1 0,0 0-1,1 0 1,-1-1 0,0 0 0,0 0 0,0-1-1,0 0 1,0 0 0,0-1 0,-1 1-1,0-2 1,0 1 0,0 0 0,2-3-17,11-13 53,-2-1 0,0-1 0,-1-1 0,-1 0 1,-2 0-1,0-2 0,-1 0 0,-2 0 0,0-1 0,-2 0 1,1-8-54,-8 32 12,-9 112 1034,10 106-878,7-183-873,5-26-3667,-8-13 1523</inkml:trace>
  <inkml:trace contextRef="#ctx0" brushRef="#br0" timeOffset="10798.246">12232 1359 4754,'-12'7'3122,"0"7"-209,4 1-1024,-1 7-593,4 6-623,2 9-241,-1 4-256,2 14-80,2 0-80,-3 8-64,1-5-64,7 4-240,-3-11-192,5-1-433,5-18-287,2-6-1698,3-14 273</inkml:trace>
  <inkml:trace contextRef="#ctx0" brushRef="#br0" timeOffset="11066.357">12626 1380 4978,'0'8'3458,"-2"7"-305,-1 8-1040,-1 9-784,1 4-641,-1 17-304,3 2-272,-1 12-80,4-1-112,1 3-128,4-14-96,5-4-512,7-15-241,5-14-1376,1-10-624,10-7-401</inkml:trace>
  <inkml:trace contextRef="#ctx0" brushRef="#br0" timeOffset="11911.434">13346 1617 4866,'-44'17'5373,"-16"7"-5117,47-14-245,0 0-1,0 1 0,1 1 0,1 0 0,0 0 0,0 1 0,1 0 0,1 1 0,0 0 0,1 0 0,1 1 0,0 0 0,1 1 0,0-1 0,2 1 0,0 0 0,-2 13-10,6-28 1,-1 0-1,1 0 1,0 0 0,-1 0-1,1 0 1,0 0 0,0 0-1,0 1 1,0-1 0,0 0-1,0 0 1,0 0 0,0 0-1,0 0 1,0 0-1,1 0 1,-1 0 0,0 1-1,1-1 1,-1 0 0,1 0-1,-1-1 1,1 1 0,0 0-1,-1 0 1,1 0 0,0 0-1,0 0 1,0-1-1,-1 1 1,1 0 0,0-1-1,0 1 1,0 0 0,0-1-1,0 1 1,0-1 0,0 0-1,1 1 0,44-10 47,-14 1-25,146 19 108,-146-20-184,0-2-1,0-1 1,-1-1-1,-1-2 0,0-1 1,-1-1-1,-1-2 1,-1-1-1,0-1 1,-2-1-1,22-23 55,-24 24 17,-1-1 1,-1 0-1,-1-2 0,0 0 1,-2-1-1,-1-1 0,-2-1 1,0 0-1,-1-1 0,4-16-17,1-3 513,-27 100-12,-4 1-612,3 1-1,2 0 0,2 0 1,3 1-1,2 0 1,7 42 111,-7-98-3,0 0 1,0-1 0,0 1 0,1 0 0,-1 0 0,0 0 0,0 0-1,0-1 1,0 1 0,1 0 0,-1 0 0,0 0 0,0 0 0,1 0-1,-1 0 1,0-1 0,0 1 0,1 0 0,-1 0 0,0 0 0,0 0-1,1 0 1,-1 0 0,0 0 0,0 0 0,1 0 0,-1 0 0,0 0-1,0 0 1,1 0 0,-1 1 0,0-1 0,0 0 0,0 0-1,1 0 1,-1 0 0,0 0 0,0 0 0,1 1 0,-1-1 0,0 0-1,0 0 1,0 0 0,0 0 0,1 1 0,-1-1 0,0 0 0,0 0-1,0 1 1,0-1 0,0 0 0,0 0 0,0 1 0,0-1 0,0 0-1,1 0 1,-1 0 0,0 1 0,0-1 0,0 0 0,0 1 2,12-26-47,-11 21 38,7-13 83,1 1 1,0 0 0,1 0-1,0 0 1,1 2-1,1-1 1,1 1 0,0 1-1,0 0 1,2 1-1,-1 1 1,2 0-1,-1 1 1,1 1 0,1 0-1,-1 1 1,2 1-1,-1 0 1,1 1 0,0 1-1,0 1 1,0 1-1,12-1-74,-26 3 21,1 0 0,0 1 0,-1-1 0,1 1 0,-1 0 0,1 0 0,-1 0 0,1 1 0,-1-1 0,1 1 0,-1 0 0,1 1 0,-1-1 0,0 1 0,1 0 0,-1 0 0,0 0 0,0 0 0,-1 1 0,1-1 0,0 1-1,-1 0 1,0 1 0,1-1 0,-1 0 0,-1 1 0,1 0 0,0-1 0,-1 1 0,0 0 0,0 0 0,0 1 0,0-1 0,-1 0 0,1 1 0,-1-1 0,0 1 0,-1-1 0,1 1 0,-1-1 0,0 1 0,0 2-21,-2 6-47,0-1 0,-1-1 1,-1 1-1,1 0 1,-2-1-1,0 0 0,0 0 1,-1 0-1,0 0 0,-1-1 1,0 0-1,-1-1 1,0 1-1,0-2 0,-1 1 1,0-1-1,-1 0 0,0-1 1,0 0-1,0-1 0,-1 0 1,0 0-1,-10 2 47,-44-6-3505,41-12 1125</inkml:trace>
  <inkml:trace contextRef="#ctx0" brushRef="#br0" timeOffset="12471.254">14746 1602 4818,'-6'26'5541,"7"21"-4406,1-18-896,9 121-148,-10-144-90,1 0 0,-1-1 0,1 1 1,0-1-1,0 0 0,1 1 0,0-1 0,0 0 0,0 0 0,1-1 0,-1 1 0,1-1 1,0 0-1,0 0 0,1 0 0,-1 0 0,1-1 0,0 1 0,0-1 0,0-1 0,0 1 1,0-1-1,1 0 0,3 1-1,1-1 8,0 0 0,0-1 1,0-1-1,0 0 0,1 0 0,-1-1 1,0 0-1,0 0 0,0-2 0,-1 1 1,1-1-1,0 0 0,-1-1 0,0 0 1,0-1-1,0 0 0,0 0 0,-1-1 1,0 0-1,0 0 0,6-7-8,2-2 21,-1-1 0,-1 0 0,0-1 0,-1-1 0,-1 0 0,0-1 0,-2 0 1,0 0-1,4-16-21,17-68 66,-30 104-65,-1-1 1,0 0-1,0 1 0,0-1 0,0 0 1,1 1-1,-1-1 0,0 0 0,0 0 0,1 1 1,-1-1-1,0 0 0,0 0 0,1 1 0,-1-1 1,0 0-1,1 0 0,-1 0 0,0 0 1,1 1-1,-1-1 0,0 0 0,1 0 0,-1 0 1,1 0-1,-1 0 0,0 0 0,1 0 0,-1 0 1,0 0-1,1 0 0,-1 0 0,0 0 0,1 0 1,-1-1-1,0 1 0,1 0 0,-1 0 1,0 0-1,1 0 0,-1-1 0,0 1 0,1 0 1,-1 0-1,0 0 0,0-1 0,1 1 0,-1 0 1,0-1-1,0 1 0,1 0 0,-1-1 1,0 1-1,0 0 0,0-1 0,0 1 0,0 0 1,0-1-1,0 1 0,1 0 0,-1-1 0,0 1 1,0 0-1,0-1 0,0 1 0,0-1-1,10 29 30,-10-27-30,9 37-91,2 0 0,2-1 1,1-1-1,2 0 0,2 0 0,1-2 1,1 0-1,11 10 91,7-16-3028,-21-25 843</inkml:trace>
  <inkml:trace contextRef="#ctx0" brushRef="#br0" timeOffset="12865.266">15718 1518 3137,'-7'11'536,"4"-9"-347,0 1 0,0-1 0,1 1 0,-1 0 0,1 0 0,0 0 1,0 1-1,0-1 0,0 0 0,1 1 0,-1-1 0,1 1 0,0-1 0,0 1 0,0 0 0,0 0 0,1-1 1,0 1-1,-1 0 0,1 0 0,1 0 0,-1-1 0,0 1 0,1 0 0,0 0 0,0-1 0,0 1 0,0-1 1,1 1-1,0 1-189,9 7 237,0-1 0,1-1 0,0 0 0,1 0 0,0-1 0,0-1 0,12 6-237,56 40 462,-77-49-460,0 1 1,0-1-1,-1 1 1,0 0-1,0 0 1,-1 0-1,0 0 1,0 1-1,0-1 1,-1 1-1,0-1 1,0 1-1,0-1 1,-1 1-1,0 0 1,0-1-1,-1 1 1,0-1-1,0 1 1,-1-1-1,1 1 1,-1-1-1,-1 0 1,1 0-1,-1 0 1,0 0-1,-1 0 1,1 0-1,-1-1 1,0 0-1,0 0 1,-1 0-1,0 0 1,0-1-1,0 0 1,0 0-1,0 0 1,-1 0-1,0-1 1,0 0-1,0 0 1,0-1-1,0 1 1,-1-1-1,1-1 1,0 1-1,-1-1 1,0 0-1,-6-1-2,-30-21-2942,27 3 714</inkml:trace>
  <inkml:trace contextRef="#ctx0" brushRef="#br0" timeOffset="13898.071">11597 1872 4370,'15'6'3904,"28"-25"-2261,10-8-1201,-58 23 1711,3 16-1995,0 0-1,1 0 0,0 0 0,1 0 1,0 0-1,1 0 0,0 0 0,1 0 0,0 0 1,2 4-158,3 18 81,-3-9-76,0 0 0,-1 0 0,-2 1 0,0-1-1,-2 0 1,-1 1 0,-1-1 0,-1 0 0,-1-1 0,-6 20-5,7-31-2,0-1 0,-1 1 0,0 0 0,-1-1 0,0 0 0,-1-1 0,0 1 0,-1-1 0,0-1 0,-1 1 0,0-1 0,-1-1 0,0 0 0,-1 0 0,1-1 0,-1 0 0,-1-1 0,0-1 0,0 1 1,0-2-1,-1 0 0,1 0 0,-1-1 0,0-1 0,-1 0 0,-1 0 2,1-1-163,-1 0 0,0-1 0,0-1 0,0 0-1,1-1 1,-1 0 0,0-1 0,1-1 0,-1 0 0,1-1 0,0-1 0,0 0 0,1-1 0,-1-1 0,1 0 0,-5-3 163,3-6-2369,9 1-62</inkml:trace>
  <inkml:trace contextRef="#ctx0" brushRef="#br0" timeOffset="17758.055">4432 2518 2689,'-59'-26'4653,"9"-26"-3420,47 50-1175,0 1 1,0 0 0,0-1-1,0 1 1,0 1-1,0-1 1,0 0 0,0 1-1,0-1 1,0 1 0,0 0-1,0 0 1,0 0 0,0 1-1,0-1 1,0 1 0,0-1-1,0 1 1,0 0 0,0 0-1,0 1 1,0-1-1,0 0 1,1 1 0,-1 0-1,1 0 1,-1 0 0,1 0-1,0 0 1,-1 0 0,1 0-1,0 1 1,0-1 0,1 1-59,-11 6 92,-49 39 222,-2-3 0,-2-2 1,-2-3-1,-1-3 0,-73 27-314,-26-12 417,-2-7-1,-2-8 0,-4-7-416,146-25 35,-426 56 469,308-52-245,-1-6-1,-26-8-258,-304-37 393,33-7-81,375 45-236,0-3 1,0-3 0,1-4 0,0-2 0,1-3 0,2-3-1,0-4 1,1-2 0,2-2 0,-25-19-77,46 19 130,0-2 0,3-2 1,1-2-1,1-1 0,2-2 0,2-1 0,2-2 1,1-1-1,2-1 0,-8-23-130,29 52 24,1-1 1,0 0-1,2 0 0,0-1 1,0 1-1,2-1 1,0 0-1,1 1 0,0-1 1,2 0-1,0 0 0,1 0 1,0 1-1,1-1 1,1 1-1,1 0 0,1 0 1,5-12-25,2 1 46,1 0 0,1 2 1,2 0-1,0 1 0,2 0 0,0 1 1,2 2-1,0 0 0,1 1 1,8-4-47,48-29 16,3 4 0,2 3 0,1 3 0,3 5 0,1 3 0,10 1-16,8-1 14,2 4-1,1 4 1,0 6 0,2 4 0,0 5-1,91 3-13,184 17 30,-119 10-30,-1 11 1,-1 12 0,-3 11-1,26 20 0,-166-33 4,-1 5-1,-3 5 0,-2 6 0,-3 4 0,39 31-3,-131-77-3,16 8-71,-2 3-1,0 0 0,-1 3 1,-2 1-1,6 7 75,-35-33-91,-1 0 1,1 0-1,-1 1 0,1-1 0,-1 0 0,0 1 0,0-1 1,0 1-1,0 0 0,0 0 0,-1 0 0,1 0 0,-1 0 1,0 0-1,0 0 0,0 0 0,0 1 0,0-1 0,-1 0 0,0 1 1,1-1-1,-1 0 0,0 1 0,-1-1 0,1 0 0,-1 1 1,1-1-1,-1 0 0,0 0 0,0 0 0,0 1 0,-1-1 1,1 0-1,-1 0 0,0-1 0,0 1 0,0 0 0,0-1 0,0 1 1,-2 1 90,-25 9-2786,-3-8 201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0:56.2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1 420 7363,'32'43'4077,"-23"-58"-3930,-5 11-69,0 0 0,0 0 0,1 0 1,-1 1-1,1-1 0,0 1 0,0 0 1,0 1-1,0-1 0,1 1 0,-1 0 1,1 0-1,-1 0 0,1 1 0,4 0-78,24-10 302,300-108 1296,-198 82-1339,3 6 1,0 5-1,1 7 0,1 6 1,4 6-260,406-1 370,223-76-275,-712 75-93,168-14 62,1 10 1,1 10 0,-1 9-1,83 20-64,-242-19-1,77 8-24,-1 6 1,22 12 24,-125-23-9,0 3 0,0 2 0,-2 2 0,0 1 0,-1 3 0,-1 1 0,-1 2 1,-1 2-1,1 2 9,5 14-12,-1 1 0,-2 3-1,-3 1 1,-1 1 0,22 41 12,4 1 10,-32-49 0,2-1 0,1-3 1,3 0-1,0-3 0,3-1 0,0-2 0,2-2 1,2-1-1,0-3 0,1-2 0,11 2-10,41 14 20,2-5 0,1-3 0,1-6 0,103 13-20,-144-30-36,-32-5-168,0 1 1,1 1 0,-1 1-1,-1 2 1,0 1 0,0 1 0,15 8 203,-36-13-350,-1-1-1,1 1 1,-1 0 0,0 0 0,0 1 0,-1 0 0,0 0 0,0 0 0,0 0 0,-1 1-1,0 0 1,0 0 0,1 3 350,15 45-3303</inkml:trace>
  <inkml:trace contextRef="#ctx0" brushRef="#br0" timeOffset="946.826">997 3918 5491,'-44'57'3857,"92"-80"-1933,-6 7-1546,0 2 1,1 2 0,0 1-1,1 3 1,0 1-1,0 2 1,1 2 0,17 2-379,-55 1 26,14-1 26,188-9 872,175 15-924,892 124 355,-1079-114-356,1-7-1,6-10 2,37-12-35,174-34 35,-260 24-6,-1-7-1,120-41 7,-184 43 1,-2-3-1,-1-5 0,-2-3 1,-2-3-1,-2-5 0,-2-2 1,52-46-1,-100 70-2,-2-2 0,-2-1 0,0-1 0,-2-2 0,-2 0 1,0-1-1,-2-2 0,-2 0 0,-2-1 0,0 0 0,-3-2 0,-1 0 1,-2 0-1,-1-1 0,-2 0 0,-2-1 0,-2 0 0,-1 0 0,-3 0 0,-1-4 2,-9-76-8,-6 0 0,-18-58 8,-4-36-10,33 196 14,2 1 0,0-1-1,1 0 1,1-1 0,0 1 0,2 0 0,0 0 0,1 0 0,1 0-1,0 0 1,1 1 0,2-1 0,-1 1 0,2 0 0,0 0 0,1 1 0,1 0-1,0 1 1,1-1 0,1 2-4,9-2 12,0 1-1,1 1 0,1 1 1,0 1-1,1 1 1,0 0-1,0 2 1,1 1-1,0 1 0,1 1 1,0 1-1,0 1 1,0 2-1,0 0 1,0 1-1,0 2 1,0 1-1,1 0 0,-1 2 1,-1 1-1,3 2-11,-9-4-124,0 2 0,-1 0 0,1 1 0,-1 1 0,0 0 0,-1 1 0,14 9 124,44 58-3798,-48-27 813</inkml:trace>
  <inkml:trace contextRef="#ctx0" brushRef="#br0" timeOffset="3018.782">7610 834 4754,'1'10'7484,"-1"8"-4942,-2-14-2457,-5 7-30,1 1-1,0 0 0,1 0 0,0 0 0,1 1 1,1-1-1,0 1 0,0 0 0,1 0 0,1 1 1,0-1-1,1 0 0,1 0 0,0 0 0,0 0 1,1 1-1,1-2 0,0 1 0,3 6-54,-2-15-3,-1 1 0,0-1 0,1 0 0,0 0 0,0-1 1,0 1-1,1-1 0,-1 0 0,1 0 0,0-1 0,0 1 0,0-1 0,0 0 0,0 0 0,0-1 0,0 0 0,1 1 0,-1-2 0,0 1 0,1-1 0,-1 0 0,1 0 0,-1 0 0,5-1 3,129-33-57,200-151 9,-337 182 55,1 0-1,0 1 1,0-1-1,1 1 1,-1 0-1,0-1 1,1 2-1,-1-1 1,1 0-1,-1 1 1,1-1-1,0 1 1,0 0-1,0 1 1,0-1-1,0 0 1,0 1-1,0 0 1,-1 0-1,1 0 1,0 1-1,0-1 1,0 1-1,0 0 1,0 0-1,0 0 1,-1 1-1,1-1 1,0 1-1,-1 0 1,0 0-1,1 0 1,-1 0-1,0 1 1,0-1-1,0 1 1,0 0-1,-1 0 1,1 0-1,-1 0 1,2 3-7,1 17 14,-1 0-1,-1 0 1,0 1-1,-2-1 1,-1 1 0,-1-1-1,-1 1 1,-1-1-1,-1 1 1,-4 9-14,8-32 0,-130 603-784,120-549-1834,12-51-260,7-15-161</inkml:trace>
  <inkml:trace contextRef="#ctx0" brushRef="#br0" timeOffset="3764.463">8842 1012 5314,'47'29'5947,"-39"-25"-5681,0 0 1,0 0 0,0 1 0,0 1 0,-1-1 0,0 1 0,0 0-1,-1 1 1,1 0 0,3 6-267,-8-10 23,-1 0 0,0 0 0,0-1 0,0 1 0,-1 0 0,1 0 0,-1 0 0,0 0 0,0 1 0,0-1 0,0 0 0,0 0 0,0 0 0,-1 0 0,0 0 0,1 0 0,-1-1 0,0 1 0,-1 0 0,1 0 0,0 0 0,-1-1 0,0 1 0,1-1 0,-1 1 0,0-1 0,0 0 0,0 0 0,-2 1-23,-73 53 304,64-50-281,-1 0-1,0-1 1,0-1-1,0 0 1,0-1-1,-1 0 1,0-1-1,-9 0-22,19-2-2,-1 0 0,1 0-1,-1 0 1,1-1 0,-1 0 0,1 0-1,0 0 1,-1 0 0,1-1-1,0 0 1,0 0 0,0-1 0,0 1-1,0-1 1,1 0 0,-1 0 0,1-1-1,0 1 1,0-1 0,0 0-1,0 0 1,1 0 0,-1-1 0,-1-3 2,3 4-34,0-1 1,0 1 0,1-1-1,0 0 1,0 0 0,0 1-1,0-1 1,1 0 0,0 0-1,0 0 1,0 0 0,0 0-1,1 0 1,0 0 0,0 0-1,0 1 1,1-1 0,-1 0-1,1 1 1,0-1 0,0 1-1,1-1 1,0 1 0,-1 0-1,1 0 1,2-1 33,97-90-1313,-90 84 1289,1 2 0,0 0-1,0 0 1,1 1 0,0 1 0,0 0 0,1 1-1,0 0 1,0 1 0,0 1 0,0 1 0,1 0 0,0 1-1,-1 0 1,1 2 0,9 0 24,-22 2 42,1 1 0,-1 0 0,1 0 0,-1 0-1,0 0 1,0 1 0,0-1 0,-1 1 0,1 0 0,-1-1 0,0 1 0,0 0 0,0 1-1,0-1 1,-1 0 0,0 0 0,0 1 0,0-1 0,0 1 0,-1-1 0,0 1 0,0-1-1,0 1 1,0-1 0,-1 0 0,0 4-42,2 13 21,-2-16-20,1 1 1,-1-1-1,1 1 1,1-1-1,-1 1 1,1-1 0,-1 1-1,2-1 1,-1 0-1,0 1 1,1-1-1,0 0 1,1 0-1,-1 0 1,1 0-1,0 0 1,0-1-1,0 1 1,0-1-1,1 0 1,0 0-1,0 0 1,0-1-1,0 1 1,1-1 0,-1 0-1,1 0 1,0-1-1,0 1 1,0-1-1,0 0 1,0 0-1,1-1 1,-1 1-1,4-1-1,7-3-1,1-1 0,-1 0 0,0-1-1,0-1 1,0-1 0,0 0 0,-1-1 0,0 0-1,0-1 1,-1-1 0,7-6 1,23-11 5,-36 21-6,104-44 213,-107 48-190,-1 0 0,1 0 1,0 0-1,-1 1 0,1 0 0,0 0 0,-1 0 0,1 0 0,0 1 0,-1 0 0,1 0 1,0 0-1,-1 0 0,0 1 0,1 0 0,-1 0 0,0 0 0,0 0 0,0 1 0,0-1 1,0 1-1,0 0 0,-1 0 0,3 4-22,130 189-518,-135-195 343,0 0 0,1 1 0,-1-1 0,0 0 0,1 0 0,-1 1 0,1-1-1,0 0 1,-1-1 0,1 1 0,0 0 0,-1 0 0,1-1 0,0 1 0,0-1 0,-1 1-1,1-1 1,0 0 0,0 0 0,0 0 0,0 0 0,0 0 0,-1 0 0,1 0 0,0-1-1,0 1 1,0-1 0,-1 1 0,1-1 0,0 0 0,0 0 0,-1 1 0,1-2 175,14-13-3178</inkml:trace>
  <inkml:trace contextRef="#ctx0" brushRef="#br0" timeOffset="4535.871">10682 1079 5763,'41'-24'5998,"-38"21"-5856,0 0 1,-1 0-1,0 0 0,1 0 1,-1 0-1,0 0 0,-1-1 0,1 1 1,0-1-1,-1 0 0,0 1 0,0-1 1,0 0-1,0 0 0,-1 0 1,1 1-1,-1-4-142,-2 4 37,0 1 1,0-1 0,0 0-1,0 1 1,0 0-1,-1-1 1,1 1 0,-1 0-1,0 0 1,1 0 0,-1 1-1,0-1 1,0 1-1,0-1 1,0 1 0,-1 0-1,1 0 1,0 0-1,0 1 1,-1-1 0,1 1-1,0 0 1,-1 0-1,1 0 1,0 0 0,0 0-1,-1 1 1,1 0-1,0-1 1,0 1 0,-2 1-38,-10 0 25,0 1 1,0 0-1,0 1 1,1 0-1,-1 1 1,1 1-1,1 0 1,-1 1-1,0 2-25,9-7 7,1 1-1,0 0 1,-1 0-1,1 0 1,0 1-1,1-1 1,-1 1-1,1 0 1,-1 0-1,1 1 1,0-1-1,1 1 1,-1-1-1,1 1 1,0 0-1,0 0 1,0 0-1,1 0 1,0 0 0,0 0-1,0 0 1,1 0-1,-1 1 1,1-1-1,0 0 1,1 0-1,0 5-6,4 0-66,-1-1 0,1 0 1,1 0-1,0 0 0,0-1 0,1 1 0,0-2 0,0 1 0,1-1 0,-1 0 1,2 0-1,-1-1 0,1 0 0,0-1 0,0 0 0,1 0 0,-1-1 0,1 0 1,0-1-1,0 0 0,1-1 0,-1 0 0,0 0 0,1-1 0,-1 0 0,5-1 66,100 2-4255,-58-10 1435</inkml:trace>
  <inkml:trace contextRef="#ctx0" brushRef="#br0" timeOffset="4954.027">11543 1043 5763,'-14'-23'6128,"-55"30"-5056,47 2-999,0 1-1,1 1 0,0 1 0,1 1 1,1 1-1,0 1 0,1 0 0,0 1 1,2 1-1,-1 1 0,2 0 0,-11 18-72,10-2 40,46-28-16,1-13-23,-23 3-6,1 1 0,0 1 0,1-1 0,-1 1 0,0 1 0,1 0 0,-1 0 0,1 1 0,-1 0 0,1 1 0,-1 0 0,1 0 0,-1 1 1,0 0-1,0 1 0,0 0 0,0 0 0,0 1 0,-1 0 0,2 2 5,45 20-4338,-41-30 1859</inkml:trace>
  <inkml:trace contextRef="#ctx0" brushRef="#br0" timeOffset="5268.768">11762 1147 5074,'2'168'4907,"-2"-168"-4905,1 1 0,-1-1 1,1 1-1,0-1 1,0 0-1,-1 1 1,1-1-1,0 0 0,-1 1 1,1-1-1,0 0 1,0 0-1,0 0 1,-1 0-1,1 0 1,0 0-1,0 0 0,-1 0 1,1 0-1,0 0 1,0 0-1,0 0 1,-1-1-1,1 1 0,0 0 1,-1-1-1,1 1 1,0 0-1,0-1 1,-1 1-1,1-1 0,-1 1 1,1-1-1,0 1 1,-1-1-1,1 0 1,-1 1-1,0-1 1,1 1-1,-1-1 0,1 0 1,-1 0-1,0 1 1,1-1-1,-1 0 1,0 0-1,0 1 0,0-1-2,2-1 6,27-24 113,1 1-1,1 2 1,1 1-1,2 2 1,0 1-1,0 1 0,2 2 1,0 2-1,1 1 1,5 0-119,-22 5 119,1 1 0,-1 1-1,1 1 1,0 1 0,1 1 0,-1 0 0,1 2 0,-1 0 0,2 2-119,-18-1 20,-1 1 0,0 0 1,0 1-1,0-1 0,0 1 1,0 0-1,-1 0 0,1 0 1,0 0-1,-1 1 1,1-1-1,-1 1 0,0 0 1,0 0-1,0 0 0,0 1 1,-1-1-1,1 1 0,-1-1 1,0 1-1,0 0 0,0 0 1,-1 0-1,1 0 0,-1 0 1,0 0-1,0 0 1,0 0-1,-1 2-20,2 2-292,-2 1 0,1-1 0,-1 1 1,0-1-1,-1 1 0,0-1 0,0 0 1,-1 1-1,0-1 0,-1 0 0,0 0 0,0 0 1,0 0-1,-2 1 292,-6 6-2364</inkml:trace>
  <inkml:trace contextRef="#ctx0" brushRef="#br0" timeOffset="6600.796">8969 1991 4162,'3'-1'316,"0"-1"0,0 0 0,0 1 0,1-1 1,-2 0-1,1 0 0,0-1 0,0 1 0,-1 0 0,1-1 0,-1 0 1,0 1-1,0-1 0,0 0 0,0 0 0,0-1 0,-1 1 1,1 0-1,-1 0 0,0-1 0,0 1 0,0-1 0,0 1 0,-1-1 1,1 1-1,-1-1 0,0 1 0,0-3-316,-25 33 3121,12-1-3074,1-1-1,1 2 0,1-1 1,1 2-1,2-1 1,0 1-1,2 0 0,1 0 1,1 10-47,3-36-7,-15 180-3568,23-141-1710,0-32 2065</inkml:trace>
  <inkml:trace contextRef="#ctx0" brushRef="#br0" timeOffset="6851.866">9325 2195 6243,'-14'-2'2225,"-8"5"288,-18-4-1472,-9-5-609,-22-9-64,3 1-176,-11-6-128,11 3-176,3 0-304,19 5-225,8-2 834,16 5-2787,15-1 1138</inkml:trace>
  <inkml:trace contextRef="#ctx0" brushRef="#br0" timeOffset="7295.886">9816 2141 2769,'-10'9'5154,"-5"-9"-3354,4-1-1502,-5 1-218,1 1 0,-1 1 0,1 0 0,0 1 0,0 1 0,0 1 0,0 0 0,1 0 0,-1 2 0,1-1 0,1 2 0,0 0 0,0 1 0,0 0 0,1 1 0,0 0 0,1 1 0,0 0 0,1 1 0,0 0 0,1 0 0,1 1 0,0 1 0,0 0-80,6-12-3,1 0-1,-1 0 1,1-1-1,0 2 1,0-1 0,0 0-1,0 0 1,0 0-1,0 0 1,0 1-1,1-1 1,-1 0-1,1 0 1,0 1-1,0-1 1,0 1-1,0-1 1,0 0-1,0 1 1,1-1-1,-1 0 1,1 0-1,-1 1 1,1-1-1,0 0 1,0 0-1,0 0 1,0 1-1,0-1 1,1-1-1,-1 1 1,0 0-1,1 0 1,0 0-1,-1-1 1,1 1-1,0-1 1,0 1-1,0-1 1,0 0-1,0 0 1,0 0-1,0 0 1,0 0-1,1 0 1,-1 0-1,0-1 1,0 1-1,1-1 1,-1 0-1,1 0 1,-1 0-1,0 0 1,1 0-1,-1 0 4,57-3-108,-45 1 99,0 1 0,0 1 0,0 0 0,0 0 0,0 2 0,0 0 0,-1 0 0,1 1-1,0 1 1,-1 0 0,1 1 9,21 12-49,-24-10-92,0-1-1,0 0 1,1-1-1,0 0 1,0-1-1,0 0 1,0-1-1,0 0 1,1-1-1,-1-1 1,1 0-1,0 0 1,-1-1-1,1-1 1,10-2 141,6-6-1905,0-2-21</inkml:trace>
  <inkml:trace contextRef="#ctx0" brushRef="#br0" timeOffset="7545.586">10271 1864 5571,'3'-1'3073,"1"6"48,-1 7-1248,-1 12-640,-2 6-449,-2 20-288,-6 3-304,-1 17-111,1-6-162,-3 4-255,1-10-256,5-3-480,3-17-241,9-4-1872,5-17 303</inkml:trace>
  <inkml:trace contextRef="#ctx0" brushRef="#br0" timeOffset="7899.097">10791 1821 3265,'-3'12'3234,"-2"0"-673,-2 14 128,-2 3-1792,-3 12-177,-1 5-352,-5 14-112,3-1-192,0 0-64,3-7-96,1-3-272,5-13-224,0-5-577,5-10-1616,6-8 192</inkml:trace>
  <inkml:trace contextRef="#ctx0" brushRef="#br0" timeOffset="8215.759">11139 1957 4626,'-70'49'4039,"-40"13"-2833,18-12-499,20 8 771,71-56-1410,-1 1 1,1-1-1,-1 0 0,1 0 1,0 1-1,0-1 0,0 1 1,0-1-1,0 1 0,1-1 1,-1 1-1,1 0 0,-1-1 1,1 1-1,0 0 0,0-1 1,0 1-1,1 0 0,-1-1 0,1 1 1,-1 0-1,1-1 0,0 1 1,0-1-1,0 1 0,0-1 1,0 0-1,1 1 0,-1-1 1,1 0-1,0 0 0,-1 0 1,2 1-69,15 13 69,1-1 1,0-1 0,1-1-1,1 0 1,-1-2 0,2 0-1,0-2 1,0 0 0,9 1-70,7 5-6,24 12-214,65 22-4045,-101-44 1470</inkml:trace>
  <inkml:trace contextRef="#ctx0" brushRef="#br0" timeOffset="9036.74">12162 2325 4162,'-10'-48'4844,"9"46"-4733,0-1 0,0 1 0,0-1 0,0 1 0,-1-1 0,1 1 0,-1 0 0,0 0 0,1 0 0,-1 0 0,0 0 0,0 0 0,0 0 0,0 1 0,-1-1 0,1 1 0,0-1 0,-1 1 0,1 0 0,-1 0 0,1 0 0,-1 0 0,0 1 0,1-1 0,-3 0-111,-14 2 108,0 0 0,1 2 0,-1 0 0,1 0 0,-1 2-1,1 1 1,1 0 0,-1 1 0,1 0 0,0 2 0,1 0-1,0 1 1,0 1 0,1 0 0,1 1 0,0 0 0,0 2-1,1-1 1,-5 9-108,13-17 6,1-1-1,1-1 0,-1 1 0,1-1 0,0 1 0,0 0 0,0 0 0,0 1 0,1-1 0,0 1 0,0-1 0,0 1 0,0 0 0,1-1-1,-1 1 1,1 0-5,28-2 30,27-25-29,-45 17 3,0 0-1,0 1 1,0 0-1,1 0 1,-1 1-1,1 0 1,0 1-1,0 0 0,0 1 1,0 0-1,0 1 1,0 0-1,1 0 1,-1 1-1,4 1-3,-9 0 0,-1 1-1,0-1 1,-1 1-1,1 0 0,0 0 1,-1 1-1,0-1 1,1 1-1,-1-1 1,-1 1-1,1 0 1,-1 0-1,1 1 1,-1-1-1,0 0 1,-1 1-1,1-1 1,-1 1-1,0-1 1,0 1-1,0 0 1,-1 0-1,1 0 1,12 42-580,-12-45 427,1 0 0,-1 0 1,0-1-1,1 1 0,-1-1 1,1 1-1,0-1 0,-1 0 1,1 1-1,0-1 0,0 0 0,0 0 1,0 0-1,0 0 0,0-1 1,0 1-1,0 0 0,0-1 1,0 0-1,0 1 0,0-1 0,0 0 1,0 0-1,1 0 0,-1 0 1,0-1-1,0 1 0,0-1 1,0 1-1,0-1 0,0 1 0,0-1 1,0 0-1,1-1 153,22-8-2414</inkml:trace>
  <inkml:trace contextRef="#ctx0" brushRef="#br0" timeOffset="9465.052">12540 2064 2961,'51'-84'9511,"-55"111"-7198,-25 50-2191,-2-2 0,-5-1 0,-3 1-122,-50 104-974,140-203 288,-40 17 638,8-7 60,1 1 0,1 1 0,0 1-1,0 0 1,1 2 0,1 0-1,-1 2 1,1 0 0,1 2 0,-1 1-1,1 0 1,0 2 0,-1 0-1,1 2 1,0 1 0,0 1 0,0 1-1,21 5-11,-39-6 9,-1-1-1,1 1 1,-1 1-1,1-1 1,-1 1 0,0 0-1,0 0 1,0 0-1,0 1 1,-1 0-1,0 0 1,1 0-1,-1 0 1,-1 1 0,1 0-1,-1 0 1,0 0-1,0 0 1,0 0-1,0 0 1,-1 1-1,0-1 1,0 1-1,-1 0 1,0-1 0,0 1-1,0 0 1,0 0-1,-1 0 1,0 0-1,0 0 1,-1 0-1,0-1 1,0 1 0,0 0-1,-1 0 1,1-1-1,-1 1 1,-3 4-9,1-1-98,0 0-1,-1 0 1,0-1 0,-1 1 0,1-2 0,-1 1 0,-1 0-1,0-1 1,0 0 0,0-1 0,-1 0 0,0 0 0,0 0-1,0-1 1,-1 0 0,0-1 0,0 0 0,0-1 0,0 1 0,-1-2-1,1 1 1,-1-1 0,0-1 0,0 0 0,1 0 0,-1-1-1,0 0 1,0-1 0,-2 0 98,-18-18-2465,7-10-144</inkml:trace>
  <inkml:trace contextRef="#ctx0" brushRef="#br0" timeOffset="10137.22">13482 2301 6179,'8'14'619,"-1"1"1,0 0-1,-1 0 1,0 1-1,-2 0 1,0 0-1,0 0 1,0 10-620,-4-19 48,0-1-1,0 1 1,0 0 0,-1-1 0,0 1 0,0-1 0,0 0-1,-1 1 1,0-1 0,0 0 0,-1 0 0,0 0-1,0 0 1,0 0 0,-1-1 0,0 1 0,0-1 0,0 0-1,-1 0 1,1-1 0,-1 1 0,-5 3-48,4-4 10,0 1-1,0-1 1,0-1 0,0 1-1,-1-1 1,1 0 0,-1 0-1,0-1 1,1 1 0,-1-2 0,-1 1-1,1-1 1,0 0 0,0 0-1,0-1 1,0 0 0,-1-1-1,1 1 1,0-1 0,0-1-1,0 1 1,0-1 0,0 0 0,0-1-1,1 0 1,-1 0 0,1 0-1,-1-1 1,1 0 0,-3-3-10,7 5-15,0-1 1,0 1-1,1-1 1,-1 1-1,1-1 0,0 0 1,0 1-1,0-1 1,0 0-1,0 0 1,1 0-1,-1 0 1,1 0-1,0 0 1,0 0-1,0 0 0,0 0 1,0 0-1,1 0 1,-1 0-1,1 0 1,0 1-1,0-1 1,0 0-1,0 0 1,0 0-1,1 1 0,-1-1 1,1 0 14,60-69-667,-41 56 614,0 1 0,1 0 0,1 2 0,0 1 0,0 1 0,1 1 0,1 1 0,0 1 0,0 1 0,0 2 0,1 0 0,0 1 1,0 2-1,6 1 53,-28 0 18,-1 0 0,0 0 1,1 0-1,-1 1 1,0-1-1,1 1 1,-1 0-1,0 0 1,1 1-1,-1-1 1,1 0-1,-1 1 0,0 0 1,0 0-1,1 0 1,-1 0-1,0 1 1,0-1-1,0 1 1,0 0-1,0 0 0,-1 0 1,1 0-1,-1 0 1,1 0-1,-1 1 1,0-1-1,1 1 1,-1 0-1,-1 0 1,1 0-1,0 0 0,-1 0 1,1 0-1,-1 0 1,1 3-19,-21 184 133,18-184-130,1-1-1,0 1 0,1 0 1,0-1-1,0 1 0,0-1 1,0 1-1,1-1 0,0 0 1,0 1-1,0-1 0,1 0 1,0 0-1,0 0 1,0-1-1,0 1 0,1-1 1,0 0-1,0 0 0,0 0 1,0 0-1,1-1 0,-1 0 1,1 1-1,0-2 0,0 1 1,0-1-1,0 1 0,1-1 1,-1-1-1,1 1 0,-1-1 1,1 0-1,-1 0 1,1-1-1,0 1 0,-1-1 1,1-1-1,-1 1 0,1-1 1,0 0-1,4-1-2,10-7 20,0-1 1,-1-1-1,-1 0 0,0-2 0,-1 0 1,0 0-1,-1-2 0,0 0 1,-1-1-1,-1-1 0,-1 0 1,10-16-21,-9 15 33,-14 17-25,1-1 0,-1 0-1,1 1 1,0-1 0,0 0-1,0 1 1,-1-1 0,1 1-1,0-1 1,1 1 0,-1 0-1,0-1 1,0 1 0,1 0-1,-1 0 1,1 0 0,-1 0-1,1 0 1,-1 0 0,1 0-1,-1 0 1,1 1 0,0-1-1,-1 1 1,1-1 0,0 1-1,0 0 1,0-1 0,-1 1-1,1 0 1,0 0 0,0 0-1,-1 0 1,1 1 0,0-1-1,0 1 1,-1-1 0,1 1-1,0-1 1,0 1 0,-1 0-1,1 0 1,-1 0 0,1 0-1,-1 0 1,1 0 0,-1 0-8,29 81 149,-29-74-176,0-1 0,0 0 0,1 1 0,0-1 0,1 0-1,-1 0 1,1 0 0,1-1 0,-1 1 0,1-1 0,0 0 0,1 0-1,0 0 1,-1 0 0,2-1 0,-1 0 0,1 0 0,5 4 27,-7-8-69,0 0 0,0 0 0,0-1 1,0 0-1,0 1 0,0-1 0,0-1 0,0 1 1,0-1-1,0 1 0,0-1 0,0 0 0,0 0 1,0-1-1,0 1 0,-1-1 0,1 0 0,0 0 1,-1 0-1,0-1 0,1 1 0,-1-1 0,0 0 1,0 1-1,-1-1 0,1-1 0,-1 1 1,1-1 68,26-26-937</inkml:trace>
  <inkml:trace contextRef="#ctx0" brushRef="#br0" timeOffset="10380.918">14805 2022 5587,'3'30'2545,"-1"15"64,-2 18-1280,-5 6-705,-13 15-224,-7-2-416,2 2-288,1-16-176,0-6-497,10-21-239,17-10-1330,-3-19 113</inkml:trace>
  <inkml:trace contextRef="#ctx0" brushRef="#br0" timeOffset="10548.206">15037 2458 5763,'0'10'2049,"-8"-10"272,-6-6-1601,-17-13-144,-6-2-304,-18-10-48,-2 9-176,-16 0-352,-1 5-288,-13 1-1825,8 8 192</inkml:trace>
  <inkml:trace contextRef="#ctx0" brushRef="#br0" timeOffset="11403.107">7757 2891 4146,'21'-64'6363,"-21"58"-6232,0 1 0,0 0 0,0-1 0,-1 1 0,0-1 0,0 1 0,0 0 0,-1 0 1,0 0-1,0 0 0,0 0 0,-1 0 0,1 0 0,-1 1 0,0-1 0,-1 1 0,1 0 0,-1 0 1,1 0-1,-1 0 0,-1 1 0,1-1 0,0 1 0,-1 0 0,0 0 0,1 1 0,-1 0 0,0-1 1,-4 0-132,1 3 57,-1 0 0,1 0 0,-1 0 1,1 1-1,-1 0 0,1 1 1,0 0-1,-1 0 0,1 1 1,0 0-1,1 0 0,-1 1 0,1 0 1,-1 1-1,1-1 0,0 1 1,1 1-1,-2 1-57,-99 115 73,101-115-75,0 0-1,1 1 0,0-1 1,1 1-1,0 0 1,0 1-1,0-1 1,1 1-1,1-1 1,-1 1-1,1 0 1,1 0-1,0 0 1,0 0-1,0 0 1,2 1-1,-1-1 0,1 0 1,0 0-1,2 4 3,1-9-5,0 0-1,1 0 1,-1 0-1,1 0 0,0-1 1,0 0-1,0 0 1,1-1-1,-1 1 0,1-1 1,-1 0-1,1 0 0,0-1 1,0 0-1,0 0 1,0 0-1,0-1 0,0 0 1,0 0-1,0 0 1,0-1-1,-1 0 0,4-1 6,26 2 9,-31 0-2,0 0 0,0 0 0,0 0 0,-1 1 0,1-1 0,0 1 0,-1 0 0,1 0 0,0 1 0,-1-1 0,1 1 0,-1 0 0,0 0 0,0 0 0,0 0 0,0 0 0,0 1 0,0-1 0,0 1 0,-1 0 0,1 0 0,-1 0 0,0 0 0,0 0 0,0 0 0,0 1 0,0-1 0,-1 1 0,1 0-7,8 34-125,9 20-947,3-32-2805,-7-21 931</inkml:trace>
  <inkml:trace contextRef="#ctx0" brushRef="#br0" timeOffset="12038.289">8174 2665 4786,'42'-44'7996,"-47"88"-4899,-199 486-3641,188-456-320,22-91-2784,2-44 1354,-8 49 2511,1 0 1,0 0-1,0 0 0,1 0 0,1 0 1,0 0-1,0 0 0,2 1 0,-1-1 1,1 1-1,1 0 0,0 1 0,0-1 1,1 1-1,2-1-217,-6 6 71,7-12 65,1 1 0,1 0 0,0 1 0,1 0 1,1 1-1,0 1 0,1 0 0,1 1 0,0 0 1,0 1-1,1 1 0,0 1 0,1 0 0,0 2 1,0 0-1,1 1 0,0 0 0,0 2 0,1 0 0,-1 1 1,1 1-1,11 1-136,-26 0 10,0 1-1,0 0 1,0 0 0,0 0-1,0 1 1,-1-1 0,1 1 0,0 1-1,0-1 1,-1 1 0,1-1-1,-1 1 1,1 1 0,-1-1 0,0 0-1,0 1 1,0 0 0,0 0-1,-1 0 1,1 1 0,-1-1 0,1 1-1,-1 0 1,-1 0 0,1 0-1,0 0 1,-1 0 0,2 4-10,-3 9-9,-1 0 0,0 0 0,-1 1 0,-1-1 0,0 0 0,-1 0 0,-1-1 0,-1 1 0,-1-1 0,0 1 0,0-2 0,-10 16 9,4-4-122,0 1-65,6-17-50,1 1-1,0-1 0,1 1 1,0-1-1,1 1 0,0 0 1,1 1-1,0-1 0,1 0 1,0 5 237,26 11-2999,-6-28 1011</inkml:trace>
  <inkml:trace contextRef="#ctx0" brushRef="#br0" timeOffset="12381.684">8732 3028 6163,'-40'76'6045,"35"-67"-6003,2 1 0,0 0-1,0 0 1,1 0 0,0 0 0,0 0-1,1 1 1,1-1 0,0 0-1,0 1 1,1 3-42,0-10-6,1 0 0,-1 1 0,1-1 1,-1 0-1,1-1 0,0 1 0,1 0 0,-1-1 0,1 1 0,-1-1 0,1 1 0,0-1 0,0 0 1,1 0-1,-1-1 0,1 1 0,-1-1 0,1 0 0,0 0 0,0 0 0,0 0 0,0 0 0,0-1 1,0 0-1,0 0 0,1 0 0,2 0 6,123 2-230,-65-15 180,-1-2 0,0-3 1,-1-3-1,-1-3 1,33-18 49,-16 16 282,-78 26-271,0 0-1,0 0 0,0 0 1,0 0-1,-1 0 1,1 0-1,0 0 0,-1 0 1,1 0-1,-1 0 0,1 0 1,-1 0-1,1 0 1,-1 0-1,0 0 0,1 1 1,-1-1-1,0 0 0,0 0 1,0 0-1,0 1 1,0-1-1,0 0 0,0 0 1,-1 0-1,1 1 1,0-1-1,-1 0 0,1 0 1,0 0-1,-1 0 0,0 0 1,1 0-1,-1 0 1,0 0-1,1 0 0,-2 1-10,2-1 8,-126 217 159,81-151-299,-99 177-1815,119-182-265,12-16-93</inkml:trace>
  <inkml:trace contextRef="#ctx0" brushRef="#br0" timeOffset="13650.082">10108 3365 6243,'7'9'1822,"-6"-8"-1716,0-1 1,0 1 0,0 0-1,0-1 1,0 1 0,-1 0-1,1 0 1,0 0-1,-1 0 1,1-1 0,0 1-1,-1 0 1,1 0 0,-1 0-1,1 1 1,-1-1 0,0 0-1,1 0 1,-1 0 0,0 0-1,0 0 1,0 0 0,0 0-1,0 1 1,0-1-1,0 0 1,0 0 0,0 0-1,0 0 1,-1 0 0,1 0-1,-1 0 1,1 1-107,-6-31 187,32-49 560,-29 66-233,14-10 903,107-19-430,-113 39-977,0 1 0,-1 0-1,1 0 1,0 0-1,-1 1 1,1 0-1,0 0 1,-1 0 0,1 0-1,0 1 1,0-1-1,-1 1 1,1 1-1,-1-1 1,1 1 0,-1-1-1,1 1 1,-1 1-1,0-1 1,0 0-1,0 1 1,0 0 0,-1 0-1,1 0 1,-1 1-1,1-1 1,-1 1-1,0-1 1,-1 1 0,1 0-1,-1 0 1,1 1-1,-1-1 1,1 4-10,-4 6-5,0-1 0,-1 0 1,-1 1-1,0-1 0,-1-1 0,0 1 0,-1 0 1,-1-1-1,0 0 0,0 0 0,-1-1 1,-1 0-1,0 0 0,0-1 0,-1 0 0,0 0 1,-1-1-1,0 0 0,-11 7 5,9-6-13,-1-1 1,0 0-1,0-1 0,0-1 0,-1 0 1,0-1-1,-1 0 0,1-1 0,-1-1 0,-1 0 13,11-3-18,-1 0 0,1 0-1,0 0 1,-1-1 0,1 0-1,0 0 1,-1 0 0,1-1-1,0 0 1,0 0 0,-1 0-1,1 0 1,0-1 0,0 0-1,0 0 1,0-1 0,1 1-1,-1-1 1,1 0 0,-1 0-1,1 0 1,0-1 0,0 0-1,1 1 1,-1-1 0,1-1 0,0 1-1,0 0 1,0-1 0,0 0 18,0-1-29,1 0 1,0 0-1,0 0 1,0-1 0,1 1-1,0 0 1,0-1 0,0 1-1,1-1 1,0 1 0,1-1-1,-1 1 1,1-1 0,0 1-1,1 0 1,-1 0 0,1-1-1,1 1 1,-1 0 0,1 0-1,3-5 29,3-4-22,0 1-1,1 0 0,1 0 1,0 1-1,1 1 0,0 0 1,0 0-1,3 0 23,27-17 4,1 2-1,2 2 1,0 2-1,2 2 1,0 2 0,1 1-1,1 3 1,1 3-1,2 1-3,139-16 219,-188 27-216,-1-1 0,1 1 0,-1 1 0,1-1 0,-1 0 0,1 1-1,-1-1 1,1 1 0,-1-1 0,0 1 0,1 0 0,-1 0 0,0 1 0,1-1 0,-1 0 0,0 1 0,0-1 0,0 1 0,0-1 0,-1 1-1,1 0 1,0 0 0,-1 0 0,1 0 0,-1 0 0,0 0 0,1 1 0,-1-1 0,0 0 0,-1 1 0,1-1 0,0 1 0,-1-1 0,1 1-1,-1-1 1,0 1 0,1-1 0,-1 1 0,-1-1 0,1 1 0,0-1 0,-1 1 0,1-1 0,-1 1 0,0-1 0,1 0 0,-1 1 0,0-1 0,-1 0-1,1 0 1,-1 1-3,-12 28-132,-1 0-1,-2-2 1,-1 0-1,-1 0 0,-17 18 133,-13 20-257,17-23 141,2 1 0,1 2 0,3 1 0,2 1 1,2 1-1,3 1 0,-9 34 116,26-78-8,0 0 0,0 0-1,1 0 1,0 0 0,0 0 0,1 0 0,-1 0 0,2 0-1,-1 0 1,1 0 0,0 0 0,0 0 0,1-1 0,0 1-1,0 0 1,2 4 8,-1-10-7,-1 0-1,1 0 1,-1 0-1,1-1 1,-1 1 0,1-1-1,-1 0 1,1 0-1,-1 1 1,1-2-1,-1 1 1,1 0-1,-1 0 1,1-1 0,-1 0-1,1 1 1,-1-1-1,1 0 1,-1 0-1,0 0 1,0-1-1,1 1 1,-1 0 0,0-1-1,0 1 1,0-1-1,-1 0 1,1 0-1,0 0 1,-1 0-1,1 0 1,-1 0 0,1 0-1,-1 0 1,0-1-1,0 1 1,0 0-1,0-3 8,5-8-12,0-1 0,-1 1 0,-1-1 0,0 0 0,-1-1-1,-1 1 1,0-1 0,-1 1 0,0-1 0,-1 0 0,-1 1 0,0-1-1,-1 1 1,-1-1 0,0 1 0,-1 0 0,-1 0 0,-4-10 12,10 25 35,-1-1 0,1 0 1,0 0-1,-1 0 1,1 0-1,0 1 0,-1-1 1,1 0-1,0 0 1,-1 0-1,1 0 0,0 0 1,-1 0-1,1-1 1,0 1-1,-1 0 0,1 0 1,-1 0-1,1-1 1,0 1-1,-1 0 0,1-1 1,-1 1-1,1 0 1,-1-1-1,1 1 0,-1-1 1,1 1-1,-1-1 1,1 1-1,-1-1 0,1 1 1,-1-1-1,0 1 1,0-1-1,1 0 0,-1 1 1,0-1-1,0 1 1,1-1-1,-1 0 0,0 1 1,0-1-1,0 0 1,0 1-1,0-1 0,0 0 1,0 1-1,0-1 1,0 0-1,0 1 0,-1-1-35,50 25 173,0-1 0,1-3 0,1-1 0,1-3 0,1-3 0,23 3-173,-67-14-360,0 0 0,1-1 0,-1 0 0,1 0-1,-1-1 1,1 0 0,-1-1 0,1 0 0,-1 0 0,1-1-1,-1 0 1,0-1 0,3-1 360,23-14-2670</inkml:trace>
  <inkml:trace contextRef="#ctx0" brushRef="#br0" timeOffset="14847.28">12147 3167 5699,'-2'-12'2545,"2"10"320,-2 2-1072,2 3-448,-1 11-81,-3 12-416,-10 10-223,-3 10-385,-8 15-160,-6 3-208,-7 8-288,4-6-209,1 3-511,6-16-209,5-3-1984,10-20 351</inkml:trace>
  <inkml:trace contextRef="#ctx0" brushRef="#br0" timeOffset="15093.92">12234 3468 4930,'-26'8'2289,"-5"-9"-32,-13-6-976,-7-10-977,-9-9-48,5 0-208,-5-3-208,10 5-160,6 4-1953,15 8 416</inkml:trace>
  <inkml:trace contextRef="#ctx0" brushRef="#br0" timeOffset="16390.818">12571 3062 6115,'2'2'276,"0"1"-1,-1-1 1,1 1 0,-1-1 0,0 1 0,0 0 0,0-1 0,0 1-1,0 0 1,0 0 0,-1 0 0,1-1 0,-1 1 0,0 0-1,0 0 1,0 0 0,0 0 0,0 0 0,-1 0 0,0 0-276,-39 89 995,37-87-886,-114 175 167,75-120-364,2 1 1,3 2 0,-11 31 87,40-73-104,8-21 98,0-1 1,0 1 0,0 0-1,0-1 1,0 1-1,0-1 1,0 1-1,0 0 1,0-1 0,0 1-1,0 0 1,1-1-1,-1 1 1,0-1-1,0 1 1,0 0 0,1-1-1,-1 1 1,0 0-1,0 0 1,1-1 0,-1 1-1,0 0 1,1 0-1,-1-1 1,0 1-1,1 0 1,-1 0 0,0 0-1,1-1 1,-1 1-1,1 0 1,-1 0-1,0 0 1,1 0 0,-1 0-1,1 0 1,-1 0-1,0 0 1,1 0-1,-1 0 1,1 0 0,-1 0-1,0 0 1,1 0-1,-1 0 1,0 1 0,1-1-1,-1 0 1,1 0-1,-1 0 1,0 1-1,1-1 1,-1 0 0,0 0-1,0 1 1,1-1-1,-1 0 1,0 1-1,0-1 1,1 0 0,-1 1 5,14-18-63,5-7 34,1 0-1,1 2 0,1 0 0,1 1 0,0 1 0,2 1 0,0 2 0,10-5 30,-32 21 2,-1-1 1,2 0-1,-1 0 0,0 1 0,0 0 0,0-1 1,1 1-1,-1 1 0,0-1 0,1 0 1,-1 1-1,1 0 0,-1-1 0,1 1 0,-1 1 1,1-1-1,-1 0 0,1 1 0,-1 0 0,0 0 1,1 0-1,-1 0 0,0 0 0,0 1 0,0 0 1,0-1-1,0 1 0,0 0 0,0 0 1,-1 1-1,1-1 0,-1 0 0,1 1 0,-1 0 1,0 0-1,0-1 0,0 1 0,0 0 0,-1 0 1,1 1-1,0 2-2,32 112-86,-32-105 49,-1-1-1,2 1 1,-1 0-1,2 0 1,0-1-1,0 0 1,1 0-1,1 0 1,0 0 0,0-1-1,1 0 1,1-1-1,0 1 1,0-1-1,1-1 1,0 0-1,1 0 1,0 0-1,0-2 1,11 7 37,-12-9-4,1-1-1,0-1 1,0 0 0,0 0-1,1-1 1,-1 0 0,1-1 0,-1 0-1,1-1 1,-1 0 0,1 0-1,0-1 1,-1-1 0,0 1 0,1-2-1,-1 0 1,0 0 0,4-2 4,166-100 96,-126 69-11,-46 31-69,-4 3-4,0 0 0,0 0 0,0-1 0,0 1 0,0-1 0,-1 0 0,1 0 0,-1 0 0,1 0 0,-1-1 0,-1 0 0,1 1 0,0-1 0,-1 0 0,0 0 0,1 0 0,-2-1 0,1 1 0,0 0 0,-1-1 0,0 1 0,0-1 0,0 1 0,-1-2-12,1 4 13,0-1 1,-1 0-1,1 0 1,-1 0-1,0 0 1,0 0-1,0 0 1,0 0-1,-1 0 1,1 0-1,-1 0 1,1 0-1,-1 1 0,0-1 1,0 0-1,0 0 1,-1 1-1,1-1 1,-1 1-1,1-1 1,-1 1-1,0-1 1,0 1-1,0 0 1,0 0-1,-1 0 0,1 0 1,0 1-1,-1-1 1,1 0-1,-1 1 1,0 0-1,1 0 1,-1-1-1,0 2 1,0-1-1,0 0 1,0 0-1,0 1 0,0 0 1,0 0-1,1 0 1,-1 0-1,-1 0-13,-9 2 4,0 0 1,1 1-1,-1 1 0,1 0 0,-1 0 0,1 1 0,1 1 0,-1 0 1,1 1-1,0 0 0,0 0 0,1 1 0,0 1 0,0 0 0,1 0 1,1 1-1,-1 0 0,1 0 0,1 1 0,0 0 0,1 0 0,0 1 0,0 0 1,1 0-1,1 0 0,0 1 0,1-1 0,0 1 0,1 1-4,1-8-20,1 0-1,0 0 0,1 0 1,-1 1-1,1-1 0,0 0 1,0 0-1,1 0 0,0 0 1,0 0-1,0-1 0,1 1 0,0-1 1,0 1-1,0-1 0,1 0 1,0 0-1,0 0 0,0-1 1,0 1-1,1-1 0,-1 0 1,1 0-1,0-1 0,1 1 1,-1-1-1,1 0 0,-1-1 1,1 1-1,1-1 21,8 3-20,0 0 0,0-1 0,0-1 0,1 0 0,-1-1 0,1-1 0,0 0 0,0-1 0,-1-1 0,1 0 0,11-3 20,-1-3 17,0-2 0,-1 0 0,0-2 0,0 0 0,-1-2 0,-1 0 0,0-2 0,-1-1-1,-1 0 1,0-2 0,-1 0 0,-1-1 0,-1-1 0,-1-1 0,0-1 0,-2 0 0,9-18-17,9-6 438,-10 84-1,-18-21-445,0 0 0,-1 1 1,0-1-1,-2 1 0,0-1 0,-1 1 0,-1 0 0,0 0 0,-1 0 0,-1-1 1,-1 1-1,-1-1 0,0 1 0,-1-1 0,-1 0 0,-1-1 0,0 0 0,-1 0 1,-1 0-1,-2 3 8,3-9-10,1-1 0,-1 1 0,0-1 1,-1-1-1,0 1 0,-1-2 0,0 1 0,0-1 1,0-1-1,-1 0 0,0 0 0,0-1 1,0 0-1,-1-1 0,0-1 0,0 0 0,0 0 1,-9 0 9,9-9-36,34-1 26,253-1 120,-229 5-96,-1-3 1,0-1-1,0-2 1,0-2 0,-2-3-1,1-1 1,-2-1-1,0-3 1,-1-2-1,-1-1 1,-1-2 0,-2-2-1,16-13-14,-48 34 1,0 1 0,1-1 0,-1 1 0,-1-2 0,1 1 1,-1 0-1,0-1 0,0 0 0,0 0 0,-1 0 0,0 0 0,0 0 0,-1-1 0,0 0 0,0 1 0,0-1 0,-1 0 0,0 0 0,0 0 0,-1-4-1,-1 8 3,1 1 0,-1 0 0,0-1 0,0 1 0,0-1 0,0 1 0,0 0 0,-1 0-1,1 0 1,-1 0 0,1 0 0,-1 0 0,0 0 0,0 0 0,0 1 0,0-1-1,0 1 1,0-1 0,0 1 0,0 0 0,-1 0 0,1 0 0,-1 0 0,1 0 0,0 0-1,-1 1 1,1-1 0,-1 1 0,0 0 0,1 0 0,-1 0 0,0 0-3,-84 15 78,77-12-53,1 1-1,0 0 0,-1 0 0,1 1 1,1 0-1,-1 1 0,1 0 1,0 0-1,0 1 0,1 0 1,-1 0-1,2 0 0,-1 1 1,1 0-1,0 1 0,1-1 1,0 1-1,0 0 0,1 1 1,0-1-1,1 1 0,0-1 0,0 1 1,1 0-1,0 0 0,1 0 1,0 0-1,1 1 0,0-1 1,1 0-1,0 0 0,0 0 1,1 0-1,0 0 0,2 2-24,4 4 17,2-1 0,0 0 0,0 0 0,1-1 0,1 0 0,1-1 0,0-1 0,0 0 0,1-1 0,1 0 1,0-1-1,0-1 0,1 0 0,0-1 0,0-1 0,1 0 0,0-1 0,1-1 0,-1-1 0,1 0 0,7-1-17,82-3-3586,-65-8 860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4:59.1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239 74 4018,'0'-1'96,"0"0"0,1 0 0,-1 0 1,0 0-1,0 0 0,0 0 0,0 0 0,0 0 0,0 1 1,0-1-1,0 0 0,0 0 0,0 0 0,0 0 0,-1 0 1,1 0-1,0 0 0,-1 0 0,1 1 0,-1-1 0,1 0 1,-1 0-1,1 0 0,-1 1 0,0-1 0,1 0 0,-1 1 1,0-1-1,1 0 0,-1 1 0,0-1 0,0 1 0,0-1 1,1 1-1,-1 0 0,0-1 0,0 1 0,0 0 0,0 0 1,0-1-1,0 1 0,0 0 0,0 0-96,-8 0 79,0 1 0,0 0 0,0 0 0,0 1 1,0 0-1,0 0 0,1 1 0,-1 0 0,1 1 0,0 0 0,0 0 0,0 1 0,0 0 0,1 0 0,0 1 1,0 0-1,0 0 0,1 0 0,0 1 0,0 0 0,1 0 0,0 1 0,0 0 0,0 0 0,1 0 0,1 0 1,-1 0-1,1 1 0,1 0 0,-1 0 0,1 0-79,0-2 39,-1 1 0,1 0 0,1-1 0,-1 1 1,1 0-1,1 0 0,0 0 0,0 0 0,0-1 0,1 1 1,0 0-1,0 0 0,1-1 0,0 1 0,0 0 0,1-1 0,0 0 1,1 0-1,-1 0 0,1 0 0,1 0 0,-1-1 0,1 0 1,0 0-1,1 0 0,-1 0 0,1-1 0,0 0 0,0 0 1,1-1-1,0 1 0,-1-2 0,1 1 0,1-1-39,11 1 4,1-1 0,-1-1 0,1-1-1,-1 0 1,1-2 0,0 0 0,-1-1 0,1-1-1,-1-1 1,0-1 0,0-1 0,-1 0 0,1-1-1,-1-1 1,-1-1 0,0-1 0,0 0 0,-1-1 0,0 0-1,0-2 1,-1-1-4,0 3-38,-1 0 0,0-2 0,0 0 0,-2 0-1,0-1 1,0-1 0,-1 0 0,-1 0 0,0-1 0,-2 0 0,1-1 0,-2 0-1,0 0 1,-2-1 0,0 0 0,0 0 0,1-14 38,-6 30-4,0 1 0,1-1 0,-1 1 0,0-1 0,0 1 0,1-1 0,-1 1 0,-1-1 0,1 1 0,0-1 0,0 1 0,0 0 0,-1-1 0,1 1 0,-1-1-1,1 1 1,-1 0 0,1-1 0,-1 1 0,0 0 0,0-1 0,0 1 0,0 0 0,0 0 0,0 0 0,0 0 0,0 0 0,0 0 0,0 0 0,0 0 0,-1 0 0,1 1 0,0-1 0,-1 1 0,1-1 0,0 1 0,-1-1 0,1 1 0,-1 0 0,1-1 0,-1 1 0,1 0 0,-1 0 0,1 0 0,-1 0 0,1 0 0,-1 1 0,1-1 0,0 0 0,-1 1 0,1-1 0,-1 1 0,1-1 0,0 1 0,-1 0 0,1-1-1,0 1 1,0 0 0,-1 0 4,-4 6 24,0 1-1,0-1 0,0 1 0,1 0 0,0 1 0,0-1 0,1 1 0,1 0 0,-1 0 0,1 0 0,1 0 1,0 1-1,0-1 0,1 1 0,0 0 0,0-1 0,1 1 0,1 0 0,-1-1 0,2 1 0,-1-1 0,1 1 1,1-1-1,0 0 0,0 0 0,1 0 0,0 0 0,0 0 0,1-1 0,0 0 0,1 0 0,2 3-23,0-4-6,0 0 0,0-1-1,1 0 1,0 0 0,0-1-1,1 0 1,-1 0 0,1-1-1,0-1 1,0 1 0,1-2-1,-1 1 1,0-1-1,1-1 1,0 0 0,-1-1-1,11 0 7,109-16-3026,-91 6 982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4:57.6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292 357 5491,'19'-31'5832,"-58"-5"-3981,28 34-1781,1 1 0,0 0 0,-1 1 0,1 0 0,0 1-1,-1 0 1,1 1 0,0 0 0,0 0 0,0 1 0,0 0 0,1 1 0,-1 0 0,1 1 0,0 0-1,0 0 1,0 1 0,1 0 0,0 0 0,0 1 0,0 0 0,1 1 0,0 0 0,1 0 0,-5 7-71,6-6 10,1-1-1,0 1 0,0 0 0,1 0 0,0 1 0,1-1 0,0 0 0,1 1 0,-1 0 0,2-1 0,-1 1 0,2 0 0,-1-1 0,1 1 0,1-1 0,-1 1 0,2-1 0,-1 1 0,1-1 0,1 0 0,0 0 0,0-1 0,0 1 0,4 3-8,-1 0-7,2 0 0,-1-1 0,1 0 0,1 0 0,0-1 0,1 0 0,0-1 0,0 0 0,1-1 0,0 0 0,0-1 0,1 0 0,0-1 0,0 0 0,1-1 0,4 0 7,0-1-106,0 0 0,1-2 0,-1 0 1,0-1-1,1-1 0,-1-1 1,0-1-1,0 0 0,1-1 0,-1-1 1,-1-1-1,1 0 0,3-3 106,-4 1-612,1-1 0,-1-1 0,-1 0 0,1-2 0,-2 0 0,1 0 0,11-13 612,15-20-2524</inkml:trace>
  <inkml:trace contextRef="#ctx0" brushRef="#br0" timeOffset="408.365">727 1 3986,'11'123'4778,"-3"-55"-4517,45 337 604,-53-405-858,0 0 0,1 0 1,-1 0-1,0 0 0,0 0 0,1 0 0,-1 0 1,0 0-1,0 0 0,1 0 0,-1 0 1,0 0-1,0 0 0,1 0 0,-1 0 1,0 0-1,0 0 0,0 0 0,1 0 0,-1 0 1,0 1-1,0-1 0,0 0 0,1 0 1,-1 0-1,0 0 0,0 0 0,0 1 1,1-1-1,-1 0 0,0 0 0,0 0 0,0 0 1,0 1-1,0-1 0,0 0 0,0 0 1,1 1-8,4-28 13,-4 25-10,-1-12 9,1 1-1,1 0 1,0 0 0,1 0 0,1 1 0,0-1 0,0 1 0,1 0 0,1 0 0,0 0 0,0 1-1,1-1 1,1 2 0,0-1 0,0 1 0,1 0 0,0 1 0,1 0 0,0 1 0,1 0 0,-1 0 0,2 1-1,-1 0 1,1 1 0,0 1 0,2-1-12,-7 4 19,0 1 0,0 0 0,0 1 0,0 0 0,0 0 0,0 0 0,0 1 0,-1 0 0,1 0 0,0 1 0,0 0 0,-1 0 0,1 1 0,-1 0 0,0 0 0,1 0 0,-2 1 0,1-1 0,0 1 0,-1 1 0,1-1 0,0 3-19,99 130-47,-60-70-724,-13-29-1083,-1-10-75</inkml:trace>
  <inkml:trace contextRef="#ctx0" brushRef="#br0" timeOffset="981.144">1761 227 4162,'8'2'236,"0"0"0,1 1 1,-1 0-1,0 1 0,0 0 0,-1 0 0,1 0 1,-1 1-1,0 0 0,0 1 0,-1 0 0,1 0 1,-1 0-1,-1 1 0,1 0 0,-1 0 0,0 0 1,-1 0-1,1 1 0,-2 0 0,1 0 1,-1 0-1,0 0 0,-1 1 0,0-1 0,1 7-236,-3-8 36,0-1-1,0 1 0,-1-1 0,0 1 0,0-1 0,0 1 0,-1-1 0,0 0 1,-1 0-1,1 0 0,-1 0 0,0 0 0,0 0 0,-1-1 0,0 1 0,0-1 1,0 0-1,-1 0 0,1-1 0,-1 1 0,0-1 0,0 0 0,-1 0 0,1-1 1,-1 1-1,0-1 0,0-1 0,0 1 0,0-1 0,-1 0 0,1 0 0,0-1 1,-1 0-1,1 0 0,-1-1 0,0 1 0,1-1 0,-1-1 0,1 1 0,-1-1 1,1-1-1,-1 1 0,1-1 0,0 0 0,0 0 0,-1-1 0,2 1 0,-5-4-35,5 2-13,1-1 0,0 0-1,0 0 1,0 0-1,0 0 1,1-1 0,0 1-1,0-1 1,1 0-1,-1 0 1,1 0 0,0 0-1,1 0 1,0 0-1,0-1 1,0 1 0,0-1-1,1 1 1,0 0-1,1-1 1,0 1 0,0 0-1,0-1 1,0 1-1,1 0 1,0 0-1,1 0 1,-1 0 0,1 0-1,0 1 1,0-1-1,1 1 1,0 0 0,0 0-1,0 0 1,0 0-1,1 1 1,0 0 0,3-2 13,27-14-8,0 2 0,2 2 1,0 2-1,1 1 0,1 1 1,-1 3-1,19-2 8,-49 9 3,0 0 20,1-1 0,0 2 0,0-1 1,0 1-1,0 0 0,0 1 0,-1 0 0,1 0 1,0 1-1,0 1 0,0-1 0,0 1 0,4 2-23,-11-1 17,1 0-1,0 0 1,-1 1 0,0-1-1,0 1 1,0-1-1,0 1 1,0 0-1,-1 0 1,0-1 0,0 1-1,0 0 1,0 0-1,0 1 1,-1-1-1,0 0 1,0 0 0,0 0-1,-1 3-16,-2 69 76,9 72-224,-5-146 22,-1 0-1,0 0 1,1 0-1,-1-1 1,1 1-1,-1 0 1,1-1-1,0 1 1,0 0-1,0-1 1,0 1-1,0-1 1,0 1-1,0-1 1,0 0 0,0 1-1,1-1 1,-1 0-1,1 0 1,-1 0-1,1 0 1,-1 0-1,1 0 1,0-1-1,-1 1 1,1 0-1,1 0 127,18-1-2206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3:41.4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5339 350 3009,'-190'18'6836,"190"-17"-6799,1-1 1,-1 0-1,1 0 1,-1 1 0,1-1-1,-1 1 1,0-1 0,1 0-1,-1 1 1,0-1 0,1 1-1,-1-1 1,0 1-1,0-1 1,1 1 0,-1-1-1,0 1 1,0-1 0,0 1-1,0-1 1,0 1 0,0-1-1,0 1 1,0-1 0,0 1-1,0-1 1,0 1-1,0-1 1,0 1 0,0-1-1,0 1 1,0-1 0,-1 1-1,1-1 1,0 1 0,0-1-1,-1 1 1,1-1-1,0 1 1,-1-1 0,1 1-1,0-1 1,-1 0 0,1 1-1,-1-1 1,1 0-38,243-46 782,176-12-155,85 28-185,-417 36-361,-86-6-80,-1 1 0,1 0 1,-1-1-1,1 1 0,0 0 1,-1-1-1,0 1 1,1 0-1,-1 0 0,1 0 1,-1-1-1,0 1 0,1 0 1,-1 0-1,0 0 1,0 0-1,0 0 0,0 0 1,0 0-1,0-1 0,0 1 1,0 0-1,0 0 1,0 0-1,0 0 0,-1 0 1,1 0-1,0-1 0,-1 1 1,1 0-1,-1 0 1,1 0-1,-1-1 0,1 1 1,-1 0-1,1-1 0,-1 1 1,1 0-1,-1-1 1,0 1-1,0-1 0,1 1 1,-1-1-1,0 1 0,0-1 1,1 1-1,-1-1 1,0 0-1,0 0 0,0 1 1,0-1-1,0 0 0,0 0 1,1 0-1,-1 0 1,0 0-1,0 0 0,0 0 1,0 0-1,0 0 1,0-1-1,0 1-1,-50 17 9,0-3 0,0-2 0,-1-1 0,-1-4 0,-28 1-9,-283 0 35,1153-20 442,-752 12-348,1 1-1,0 1 0,-1 3 0,32 7-128,-69-13 8,1 1-1,0 0 1,-1-1 0,1 1 0,-1 0 0,1 0-1,0-1 1,-1 1 0,1 0 0,0 0-1,-1 0 1,1 0 0,0 0 0,0 0 0,-1 0-1,1 0 1,0 0 0,-1 0 0,1 0 0,0 0-1,-1 1 1,1-1 0,-1 0 0,1 0 0,0 1-1,-1-1 1,1 1 0,-1-1 0,1 0 0,0 1-1,-1-1 1,1 1 0,-1-1 0,0 1 0,1-1-1,-1 1 1,1-1 0,-1 1 0,0 0 0,1-1-1,-1 1 1,0 0 0,0-1 0,0 1 0,1 0-1,-1-1 1,0 1 0,0 0 0,0-1 0,0 1-1,0 0 1,0-1 0,0 1 0,0 0 0,-1-1-1,1 1 1,0 0 0,0-1 0,-1 1 0,1 0-1,0-1 1,0 1 0,-1-1 0,1 1 0,-1 0-8,-26 7 24,0-1 0,0-2 0,0 0 0,-1-2 0,0-1 0,-17-2-24,14 2 8,-52 1 20,1-3 1,0-4 0,-1-3 0,2-4 0,-70-19-29,35 8 154,167 31 52,36-9-189,-1-4-1,1-4 1,-1-4 0,75-20-17,-105 21 6,1-3 0,-2-3 0,45-19-6,-51 5 0,-49 30 1,0 0-1,0 0 0,-1 0 1,1 0-1,-1 0 0,1 0 1,-1 0-1,1 0 1,-1 0-1,1 0 0,-1 0 1,0 0-1,0 0 0,0 0 1,1 1-1,-1-1 0,0 0 1,0 1-1,0-1 1,0 0-1,0 1 0,0-1 1,0 1-1,0 0 0,-1-1 1,1 1-1,0 0 0,0 0 1,0-1-1,0 1 0,0 0 1,0 0-1,-1 0 1,1 1-1,0-1 0,0 0 1,0 0-1,0 0 0,0 1 1,0-1-1,-1 1 0,1-1 1,0 1-1,0 0 0,-2-1 0,-428 5 35,328-1 10,96-3-25,23-5-8,28-14-5,0 2 1,1 2-1,0 2 0,7 1-7,-39 8 1,458-112 81,-451 107-64,-27 7 5,-37 9 3,-168 35 26,-2-10-1,-2-8 1,-5-10-52,-62-9 69,280-5-68,-3-2 5,0 0-1,0 1 0,0 0 1,0 1-1,0-1 1,0 1-1,0 0 0,1 1 1,-1-1-1,0 1 1,1 0-1,-1 1 1,1-1-1,0 1 0,0 0 1,0 0-1,0 1 1,0-1-1,1 1 0,-1 0 1,1 1-1,0-1 1,0 2-6,4-4-1,1 0 1,-1 1-1,1-1 1,0 0-1,0 0 1,0 0 0,0 0-1,0 0 1,1 0-1,-1 0 1,1 0 0,-1 0-1,1 0 1,-1-1-1,1 1 1,0-1-1,0 1 1,0-1 0,0 0-1,0 0 1,0 0-1,0 0 1,1 0-1,-1 0 1,0-1 0,0 1-1,1-1 1,-1 1-1,0-1 1,1 0 0,-1 0-1,0 0 1,1 0-1,-1 0 1,0-1-1,1 1 1,-1-1 0,2 0 0,349-45-32,819-115 85,-1031 151-8,-104 13-17,-37-3-28,-1 0 0,1 0 1,-1 0-1,1 0 0,0 0 1,-1 1-1,1-1 0,0 0 1,0 0-1,-1 0 0,1 1 1,0-1-1,-1 0 0,1 0 0,0 1 1,0-1-1,-1 0 0,1 1 1,0-1-1,0 0 0,0 1 1,0-1-1,0 0 0,-1 1 1,1-1-1,0 0 0,0 1 1,0-1-1,0 1 0,0-1 0,0 0 1,0 1-1,0-1 0,0 0 1,0 1-1,0-1 0,1 1 1,-1-1-1,0 0 0,0 1 1,0-1-1,0 0 0,0 1 1,1-1-1,-1 0 0,0 0 0,0 1 1,1-1-1,-1 0 0,0 1 1,0-1-1,1 0 0,-1 0 1,0 0-1,1 1 0,-1-1 1,1 0-1,-36 14-7,0-1 0,-1-1 0,0-3 1,0 0-1,-30 1 7,28-3 2,-31 7-6,-2-4 0,1-2 0,-1-4 0,-51-3 4,267-6-62,611-1 89,-738 7-26,165 7 22,-1 8 1,83 21-24,-195-18 16,-71-19-16,1 0 0,0 0 0,-1 0 0,1 0 0,0 0 0,0 0 0,-1 0 0,1 1 0,0-1 0,0 0 0,-1 0 0,1 0 1,0 1-1,0-1 0,-1 0 0,1 0 0,0 1 0,0-1 0,0 0 0,0 0 0,-1 1 0,1-1 0,0 0 0,0 0 0,0 1 0,0-1 0,0 0 0,0 1 0,0-1 0,0 0 0,0 1 0,0-1 0,0 0 0,0 0 0,0 1 1,0-1-1,0 0 0,0 1 0,0-1 0,0 0 0,0 1 0,1-1 0,-1 0 0,0 0 0,0 1 0,0-1 0,0 0 0,1 0 0,-1 1 0,0-1 0,0 0 0,1 0 0,-1 0 0,0 1 0,0-1 0,1 0 0,-1 0 0,0 0 0,0 0 1,1 0-1,-1 0 0,0 0 0,1 0 0,-1 1 0,0-1 0,1 0 0,-1 0 0,0 0 0,1 0 0,-29 7-2,23-6 1,-278 32-28,49-14 45,214-17-18,38-5-10,1007-125 39,-778 105 18,-247 23-44,0 0 0,0 0 0,0 1-1,0-1 1,1 0 0,-1 0 0,0 1 0,0-1-1,0 0 1,0 0 0,0 1 0,0-1-1,0 0 1,0 0 0,1 0 0,-1 1-1,0-1 1,0 0 0,0 0 0,1 0 0,-1 0-1,0 1 1,0-1-1,-34 8 4,-81 18-5,-2-5 1,0-5-1,-1-5 1,0-6-1,-35-5 1,145-1-3,3 1-22,33 0 5,376-27-25,-57 6 79,327 24-34,-528 14 43,-145-16-43,0 0 0,-1 0 0,1 0 0,0 0 0,-1-1 0,1 1 0,-1 0 0,1 0 0,-1 0 0,0 0 0,1 0 0,-1 1 0,0-1 0,0 0 0,0 0 0,1 0 0,-1 0 0,0 0 0,-1 0 0,1 0 0,0 0 0,0 0 0,0 0 0,-1 0 0,1 0 0,0 0 0,-1 0 0,1 0 0,-1 0 0,1 0 0,-1 0 0,0 0 0,1 0 0,-1 0 0,0 0 0,0-1 0,1 1 0,-1 0 0,0-1 0,0 1 0,0-1 0,0 1 0,0-1 0,0 1 0,0-1 0,0 1 0,0-1 0,0 0 0,0 0 0,0 1 0,0-1 0,0 0 0,0 0 0,0 0 0,-1 0 0,1 0 0,0-1 0,0 1 0,-1 0 0,-60 20-4,0-3 0,-1-2-1,-1-4 1,-1-2 0,1-3 0,-1-2 0,-15-4 4,57-1-7,39-3-5,712-67 15,-162 34 45,-538 35-62,-165 23 14,0-5 0,-1-7 0,0-5 0,0-6 0,-94-16 0,217 14-6,22 1-2,27-1 3,-32 4 6,205-15 2,28-4 34,1 10 0,212 20-37,9 21 21,-368-21-5,-90-11-16,1 0 0,0 0 0,-1 0 0,1 1 1,0-1-1,-1 0 0,1 0 0,0 1 0,-1-1 0,1 0 0,0 1 0,0-1 0,-1 0 0,1 1 0,0-1 0,0 0 0,0 1 0,-1-1 0,1 1 0,0-1 0,0 0 0,0 1 0,0-1 0,0 1 0,0-1 0,0 1 0,0-1 0,0 0 0,0 1 0,0-1 0,0 1 0,0-1 0,0 1 0,0-1 0,1 0 0,-1 1 1,0-1-1,0 0 0,0 1 0,1-1 0,-1 1 0,0-1 0,1 0 0,-1 0 0,0 1 0,0-1 0,1 0 0,-1 1 0,0-1 0,1 0 0,-1 0 0,1 0 0,-1 1 0,0-1 0,1 0 0,-1 0 0,1 0 0,-1 0 0,0 0 0,1 0 0,-1 0 0,1 0 0,-1 0 0,1 0 0,-1 0 0,1 0 0,-37 16-7,-29 2 1,0-2 1,0-4-1,-1-2 0,-1-3 1,1-3-1,-1-3 0,0-3 1,-56-10 5,21-3-3,92 8-13,42 3 4,-30 4 11,886-52 14,-641 49 19,-242 6-60,-25 0 11,-83 5 4,-1-5 0,0-4 1,1-5-1,-20-7 13,112 11-19,23 3 0,4 0 9,526-1-22,-232 25 67,-211-18-67,-157-3 26,-1-1 1,0-4 0,-54-7 5,105 5 0,27 1 0,641-29 34,-197-13-4,-557 56-29,-158 33 14,252-44-14,1-1 1,-1 1-1,1-1 1,0 1-1,-1-1 1,1 1-1,-1-1 1,1 1-1,-1-1 1,0 1-1,1 0 1,-1-1-1,1 1 1,-1 0-1,0-1 1,0 1-1,1 0 1,-1-1-1,0 1 1,0 0-1,0 0 1,0-1-1,0 1 1,0 0-1,0 0 1,0-1-1,0 1 1,0 0-1,0-1 0,-1 1 1,1 0-1,0 0 1,0-1-1,-1 1 1,1 0-1,0-1 1,-1 1-1,1-1 1,-1 1-1,1 0 1,-1-1-2,487-30 69,-435 27-54,46-5 36,1 5 0,-1 4 0,1 5 0,7 4-51,-14 13 32,-143-25-75,-228-5 73,235 26 15,57-19-1384,-7-1 1005,-2 1 94,1 0 1,0 0-1,0 0 0,-1-1 1,1 1-1,0-1 0,-1 0 0,1 0 1,-1 0-1,1-1 0,-1 1 1,1-1-1,-1 0 0,0 0 0,0 0 1,0 0-1,0-1 0,0 1 1,0-1-1,-1 0 0,0 0 1,1 0-1,-1 0 0,0 0 0,0 0 1,0-1-1,-1 1 240,1-12-1553</inkml:trace>
  <inkml:trace contextRef="#ctx0" brushRef="#br0" timeOffset="5475.13">12272 337 6275,'1'27'2030,"-1"-35"-883,-13-91-400,50 106 659,-27-6-1354,1-1 1,0-1-1,0 0 0,-1-1 0,1 0 0,-1 0 0,1-1 0,-1 0 1,0-1-1,4-3-52,40-10 87,-28 10-66,1 2 1,0 1 0,1 1-1,-1 2 1,1 0 0,-1 2-1,1 1 1,15 4-22,137 13 65,1-8 1,164-11-66,335 33 581,31-40 84,-477 19-544,-127-3-68,0-6-1,38-6-52,-28-5 27,348-12 106,-327 20-83,1-5-1,103-19-49,114-28 272,-291 50 107,-180-8-120,-385 1 138,87 16 59,-165 34-456,-51 2 326,571-41-342,-98 3-278,0 7-1,-130 27 295,167-15 362,85-12-2325,19 7 733</inkml:trace>
  <inkml:trace contextRef="#ctx0" brushRef="#br0" timeOffset="17064.909">25580 2154 5250,'10'13'2161,"-12"-17"-760,-8-11-1145,0-1 0,1 0 0,1 0 1,0-1-1,1 0 0,1 0 0,-3-15-256,5 19 104,0 0 0,1 0 0,0 0 0,2 0 0,-1 0 0,1 0 0,1 0 0,1-1 0,0 1 0,0 0 0,1 0 0,1 0 0,0 0 1,1 0-1,0 1 0,1 0 0,0-1 0,1 2 0,1-1 0,0 1 0,0 0 0,1 0 0,1 1 0,-1 0 0,10-8-104,32-19 159,1 2 0,1 2 0,2 3 0,1 2 0,2 2-159,9 2 12,0 3 0,1 2 0,1 4-1,1 2 1,0 4 0,0 2 0,23 4-12,-53 1 4,-1 3 1,1 1-1,-1 2 1,0 1-1,0 3 1,0 1-1,-1 1 0,0 2 1,17 9-5,-32-11-3,1 1 1,-2 2-1,0 0 0,0 1 1,-1 0-1,-1 2 0,0 1 1,-2 0-1,0 1 0,0 1 0,-2 0 1,0 1-1,-2 1 0,0 1 1,2 6 2,5 24-10,-3 0 0,-2 1 1,-3 1-1,-1 0 0,-4 0 1,-1 1-1,-3 0 0,-2 0 0,-3 0 1,-2 0-1,-4 7 10,3-6 18,-2-1 0,-2 0 0,-3-1 1,-2 0-1,-3-1 0,-2 0 0,-2-2 0,-2 0 0,-3-2 0,-11 15-18,-5-1 69,-3-2-1,-3-2 0,-3-1 1,-1-4-1,-15 9-68,21-23 56,-3-2-1,0-2 1,-2-3 0,-2-1-1,-1-3 1,-1-3-1,-16 4-55,20-10 41,-1-3-1,0-1 0,-1-4 0,-1-1 0,1-3 0,-2-2 0,1-3 0,0-2 0,-1-2 0,-28-6-40,35 1 52,1-3-1,0-2 1,1-2 0,0-2 0,2-2 0,-1-2 0,2-2 0,1-2 0,-23-17-52,38 22 29,0-2 0,2-1 1,0-2-1,1 0 0,2-1 1,0-1-1,2-1 0,1-1 1,1-1-1,1-1 0,1 0 1,2-1-1,1-1 0,-2-10-29,6 11 15,1 1 0,1-2-1,2 1 1,1-1 0,1 0-1,2 1 1,1-1 0,1 0-1,2 0 1,1 0 0,1 1-1,2 0 1,1 0 0,3-3-15,12-18-55,2 1 1,3 1-1,2 1 0,1 2 1,3 1-1,2 2 1,1 1-1,3 2 0,1 2 1,1 2-1,3 1 1,0 3-1,2 1 0,2 3 1,24-11 54,122-51-1445,-63 63-2841,-93 30 1490</inkml:trace>
  <inkml:trace contextRef="#ctx0" brushRef="#br0" timeOffset="37785.264">370 800 2305,'2'-3'864,"2"-2"97,-4 0-545,0 0-272,0-1-80,-2 3-176,2 0-432,-2 1-433,2-2-79</inkml:trace>
  <inkml:trace contextRef="#ctx0" brushRef="#br0" timeOffset="38261.997">401 752 2545,'-1'-28'6862,"1"40"-3410,18 213-1736,-4-74-1164,-7 0 0,-7 46-552,0-193-2823,4-32-671,4 0 519</inkml:trace>
  <inkml:trace contextRef="#ctx0" brushRef="#br0" timeOffset="38865.075">788 1117 3602,'24'94'5279,"-8"49"-3296,-15-140-1954,-1 1 0,1-1 1,-1 0-1,0 0 0,0 1 1,0-1-1,0 0 0,-1 0 1,1 0-1,-1 1 0,0-1 1,0 0-1,0 0 0,0 0 1,-1 0-1,1 0 1,-1-1-1,0 1 0,1 0 1,-1-1-1,0 1 0,-2 1-29,2-5 2,1 1 0,0-1-1,-1 0 1,1 0 0,0 0-1,-1 1 1,1-1 0,0 0-1,0 0 1,0-1 0,0 1-1,0 0 1,0 0 0,0 0 0,1-1-1,-1 1 1,0 0 0,1-1-1,-1 1 1,1-1 0,-1 1-1,1-1 1,0 1 0,-1-1-1,1 1 1,0-1 0,0 1-1,0-1 1,0 0-2,0-1-1,0-9-18,1 0 0,0 0 0,1 0 0,0 0 0,1 0 0,0 1-1,1 0 1,1-1 0,-1 1 0,2 1 0,-1-1 0,2 1 0,-1 0 0,1 0-1,1 1 1,0 0 0,0 0 0,7-5 19,-11 9 6,0-1 0,0 1 0,0 0 0,1 1 0,0-1 0,0 1 0,0 0 0,0 0 0,1 0 0,-1 1 0,1-1 0,0 1 0,0 1 0,0-1 0,1 1-1,-1 0 1,1 1 0,-1 0 0,1 0 0,-1 0 0,1 0 0,-1 1 0,1 0 0,0 1 0,-1 0 0,1 0 0,-1 0 0,1 1 0,-1-1 0,2 2-6,4 8-11,0 0 0,0 0 0,-1 1 0,-1 1 0,0 0-1,-1 0 1,0 1 0,-1 0 0,0 1 0,-1-1 0,-1 1 0,-1 1 0,0-1 0,-1 1 0,0 0 0,-1 0 0,-1 0 0,-1 0 0,0 1-1,-2 10 12,5-4-3097,-2-17 947</inkml:trace>
  <inkml:trace contextRef="#ctx0" brushRef="#br0" timeOffset="39263.949">1717 1098 3458,'-14'7'4578,"2"-2"-4311,0-1 0,0 2 0,0 0 0,1 0 1,0 1-1,0 0 0,1 1 0,0 0 0,0 1 1,0 0-1,2 0 0,-1 1 0,-5 9-267,12-16 49,1 0 0,-1 0 0,1 1 0,0-1 0,0 0 0,0 1 0,1-1 0,-1 1 0,1-1 0,0 1 0,0-1 0,0 1 0,0 0 0,0-1 0,1 1 0,0-1 0,0 0 0,0 1 0,0-1 0,0 0 0,1 1 0,-1-1 0,1 0 0,0 0 0,0 0 0,0 0-1,0-1 1,1 1 0,1 1-49,90 61 547,-82-60-622,0-1 1,0 0 0,1-1 0,0 0 0,-1-1 0,1-1 0,0 0 0,0-1 0,0 0 0,0-1 0,0 0 0,9-2 74,88-43-4178,-78 23 1916</inkml:trace>
  <inkml:trace contextRef="#ctx0" brushRef="#br0" timeOffset="39516.726">2046 590 3314,'8'14'2000,"-1"15"17,2 8-400,-4 25-865,-5 1-47,0 18-49,2-4-256,3 8-64,2-15-160,1 1-95,1-17-130,3-2-287,-4-18-176,4-5-1937,4-14 384</inkml:trace>
  <inkml:trace contextRef="#ctx0" brushRef="#br0" timeOffset="39963.841">2489 980 2545,'9'15'4314,"-13"19"-2620,2-28-1398,2-5-256,-17 148 1932,17-143-1958,1-1 1,-1 0 0,1 0 0,0 0 0,1 0 0,-1 0-1,1 0 1,0 0 0,0 0 0,0-1 0,1 1 0,0-1-1,0 0 1,0 0 0,0 0 0,1 0 0,-1 0 0,1-1-1,0 1 1,0-1 0,0 0 0,1 0 0,-1-1 0,1 1-1,0-1 1,-1 0 0,5 1-15,-3-3-37,0 0 0,-1 0 0,1-1 0,0 0 0,0 0 0,-1 0 1,1-1-1,0 0 0,-1 0 0,0 0 0,1-1 0,-1 1 0,0-1 0,0-1 0,-1 1 0,1-1 0,-1 1 0,0-1 0,0-1 0,0 1 0,0 0 0,-1-1 0,1 0 0,-1 0 0,0 0 0,-1 0 0,1-1 1,-1 1-1,0 0 0,-1-1 37,20-27-290,-20 30 276,1 0-1,-1 1 1,0-1-1,1 0 1,-1 1 0,1 0-1,0-1 1,0 1-1,0 0 1,0 0-1,0 0 1,1 0-1,-1 0 1,0 1 0,1-1-1,-1 1 1,1-1-1,0 1 1,0 0-1,-1 0 1,1 0 0,0 0-1,0 1 1,0-1-1,0 1 1,0 0-1,0 0 1,0 0-1,0 0 1,0 0 0,0 1-1,-1-1 1,1 1-1,2 0 15,6 10-50,-1 0-1,0 1 0,-1 0 0,0 1 1,-1 0-1,-1 0 0,0 0 0,0 1 1,-2 0-1,0 1 0,1 4 51,3 3-1216,-3-9-379</inkml:trace>
  <inkml:trace contextRef="#ctx0" brushRef="#br0" timeOffset="40759.743">3465 999 2081,'-61'19'5241,"48"-13"-4885,5-4-274,0 0 0,1 1-1,-1 0 1,0 0 0,1 1 0,0 0-1,0 0 1,0 1 0,0 0 0,1 0-1,-1 0 1,1 1 0,1 0-1,-1 0 1,1 1 0,0 0 0,1-1-1,-1 2 1,1-1 0,1 0 0,-1 1-1,1 0 1,1-1 0,-1 1 0,1 0-1,1 1 1,0-1 0,0 0-1,0 0 1,1 1 0,0-1 0,1 0-1,1 6-81,1-3 61,1-1-1,0 1 1,1-1 0,0 0-1,1 0 1,0 0-1,1-1 1,-1 0-1,2 0 1,-1 0-1,1-1 1,3 1-61,-8-6 12,0 0 0,1 0 0,-1 0 0,1-1 1,0 1-1,-1-1 0,1 0 0,0 0 0,0 0 1,0-1-1,1 0 0,-1 0 0,0 0 0,0 0 1,1 0-1,-1-1 0,0 0 0,1 0 0,-1 0 0,1 0 1,-1-1-1,0 0 0,0 1 0,1-2 0,-1 1 1,0 0-1,0-1 0,0 0 0,0 0 0,0 0 1,-1 0-1,1-1 0,1-1-12,7-11-14,0 0 0,-1 0-1,-1-1 1,-1-1 0,0 1 0,-1-1 0,-1-1 0,-1 0-1,0 0 1,-2 0 0,1 0 0,-2-1 0,0-8 14,6-41-106,-3 1 1,-2-1-1,-6-54 106,5-89-129,-3 211 130,0 1 0,0-1-1,1 0 1,-1 1 0,0-1 0,0 0-1,0 1 1,1-1 0,-1 0-1,0 1 1,1-1 0,-1 0 0,0 0-1,1 1 1,-1-1 0,0 0-1,1 0 1,-1 0 0,0 0-1,1 1 1,-1-1 0,1 0 0,-1 0-1,0 0 1,1 0 0,-1 0-1,1 0 1,-1 0 0,0 0 0,1 0-1,-1 0 1,1 0 0,-1 0-1,0 0 1,1-1 0,-1 1-1,0 0 1,1 0 0,-1 0 0,0 0-1,1-1 1,-1 1 0,0 0-1,1 0 1,-1-1 0,0 1 0,1 0-1,16 44 9,67 343 108,-78-363-90,0 0-1,1 0 1,1 0-1,2-1 1,0 0-1,1-1 1,1 0-1,2-1 1,0 0-1,1-1 1,0-1-1,2 0 1,18 15-27,-29-30-4,1-1 0,0 0 0,0 0 0,0 0 0,1-1 0,-1 0 0,0 0 0,1-1 0,-1 0 0,1 0 0,0-1 0,-1 1 0,1-2 0,-1 1 0,1-1 0,0-1 0,-1 1 0,0-1 0,1 0 0,-1-1 0,0 0 0,0 0 0,0-1 0,-1 1 0,1-1 0,-1-1 0,0 1 0,1-2 4,2-1-30,0-1 0,0 0 0,-1 0 0,0-1 0,0 0 0,-1 0 0,0-1 0,-1 0 0,0 0 0,-1-1 0,0 1 0,0-1 0,-1 0 0,0-1 0,-1 1 0,-1 0 1,0-1-1,0-3 30,-1 13-6,0-1 0,-1 1 1,1-1-1,-1 1 0,0-1 1,0 1-1,0-1 0,0 1 1,0-1-1,0 1 0,-1-1 1,1 1-1,-1-1 0,1 1 1,-1-1-1,0 1 0,0 0 1,0-1-1,-1 1 0,1 0 1,-1 0-1,1 0 0,-1 0 1,1 0-1,-1 0 0,0 1 1,0-1-1,0 0 0,0 1 1,0 0-1,0-1 0,0 1 1,-1 0-1,1 0 0,0 0 0,-1 0 1,1 1-1,-1-1 0,1 1 1,-1-1-1,1 1 0,-1 0 1,1 0-1,-1 0 0,1 0 1,-1 0-1,1 1 0,-2 0 6,-1 4 9,0 0-1,0 0 1,0 1-1,0 0 1,1 0-1,0 0 1,1 0-1,-1 1 0,1-1 1,0 1-1,1 0 1,0 0-1,0 0 1,0 1-1,1-1 1,0 0-1,0 0 1,1 1-1,0-1 0,1 0 1,-1 1-1,1-1 1,0 0-1,1 0 1,0 1-1,0-1 1,1-1-1,0 1 0,0 0 1,3 4-9,0 1 13,0-1 0,0 0 1,2-1-1,-1 0 0,1 0 0,1 0 1,-1-1-1,2 0 0,-1-1 0,1 0 1,0 0-1,1-1 0,0-1 0,0 0 1,0 0-1,1-1 0,0-1 0,12 4-13,83 5-2874,-79-15 980</inkml:trace>
  <inkml:trace contextRef="#ctx0" brushRef="#br0" timeOffset="42052.291">619 2462 3394,'-5'-38'6160,"-30"-16"-4090,35 54-2054,-3-3 58,0 0 0,-1 0 1,1 0-1,0 1 0,-1 0 0,0-1 0,1 1 1,-1 0-1,0 1 0,0-1 0,0 1 0,0 0 1,0 0-1,-1 0 0,1 0 0,0 1 0,0 0 1,-1 0-1,1 0 0,0 0 0,0 1 0,0-1 1,-1 1-1,1 0 0,0 0 0,0 1 0,0-1 0,0 1 1,1 0-1,-1 0 0,0 0 0,1 1 0,-1-1 1,1 1-1,0 0 0,0 0 0,-1 1-74,-21 14 206,0 2-1,2 1 1,0 0-1,1 2 0,2 1 1,-8 11-206,25-33 15,1 0 0,-1 0 0,1 1 0,0-1 1,0 0-1,0 1 0,0-1 0,0 1 0,1 0 0,-1 0 1,1 0-1,0-1 0,0 1 0,0 0 0,0 1 0,0-1 1,1 0-1,-1 0 0,1 0 0,0 0 0,0 0 0,0 1 1,0-1-1,1 0 0,-1 0 0,1 0 0,0 0 0,-1 0 1,2 0-1,-1 0 0,0 0 0,1 0 0,-1 0 0,1-1 1,0 1-1,-1-1 0,2 1 0,-1 0-15,114 47-73,-71-35-27,-22-6 51,0 0 1,0 2 0,-1 0 0,0 1 0,-1 2 0,10 8 48,-26-18 9,0-1 1,0 1 0,-1 0 0,1 1 0,-1-1 0,0 1 0,-1 0 0,1 0-1,-1 0 1,0 0 0,0 0 0,0 1 0,-1 0 0,0-1 0,0 1 0,0 0-1,-1 0 1,0 0 0,0 0 0,-1 0 0,1 0 0,-1 0 0,-1 1 0,1-1 0,-1 0-1,0 0 1,0 0 0,-1 0 0,0 1-10,0-2-3,-1 1 1,1-1-1,-1 0 0,0 0 1,0 0-1,-1 0 0,1-1 0,-1 1 1,0-1-1,0 0 0,-1 0 1,1 0-1,-1-1 0,0 0 1,0 0-1,0 0 0,0 0 0,-1-1 1,1 0-1,-1 0 0,1 0 1,-1-1-1,0 0 0,0 0 1,1 0-1,-1-1 0,0 0 1,0 0-1,0 0 3,-6-1-210,1 0 0,-1 0-1,1-1 1,-1-1 0,1 0 0,0-1 0,0 0 0,0 0 0,0-1-1,1-1 1,0 0 0,0 0 0,0-1 0,-1-2 210,-21-25-2769,10 1-145</inkml:trace>
  <inkml:trace contextRef="#ctx0" brushRef="#br0" timeOffset="42344.904">880 2178 5330,'16'19'2257,"-8"1"289,1 16-1138,-6 11-335,4 16-81,-5 7-383,1 17-113,2-5-240,4 9-96,1-12-128,6 3-96,1-15-80,2-4-288,-1-17-193,-2-10-399,-2-17-177,1-10-1680,0-14 368</inkml:trace>
  <inkml:trace contextRef="#ctx0" brushRef="#br0" timeOffset="42512.83">1146 2678 3474,'-35'-7'2385,"-2"9"-320,-13 4-337,1 5-1247,-10 2-97,6-2-240,0 1-208,12-4-160,4-3-417,13-5-1520,10 2 289</inkml:trace>
  <inkml:trace contextRef="#ctx0" brushRef="#br0" timeOffset="43888.985">1332 2685 4210,'16'137'6030,"-15"-78"-5188,-1-48-729,0 0-1,1 0 0,1 1 0,-1-1 1,2 0-1,-1 0 0,2 0 0,-1-1 0,1 1 1,1-1-1,0 0 0,0 0 0,1 0 1,1-1-1,0 2-112,-4-11-2,0 1 0,0 0 0,0-1 0,0 1 0,0-1 0,0 0 0,0 0 0,0 0 0,0-1-1,0 1 1,0 0 0,0-1 0,-1 0 0,1 0 0,0 0 0,0 0 0,-1 0 0,1-1 0,0 1 0,-1-1 0,1 0 0,-1 1 0,0-1 0,0 0 0,0-1 0,0 1 0,0 0 0,0 0 0,0-1 0,-1 1 0,1-1 0,-1 0 0,0 1 0,1-1 0,-1 0 0,-1 0 0,1 0-1,0 0 3,69-145-899,-69 147 897,-1 0-1,1 0 1,0 0-1,-1 0 0,1 0 1,0 1-1,0-1 0,0 0 1,0 0-1,-1 1 1,1-1-1,0 0 0,0 1 1,0-1-1,1 1 1,-1-1-1,0 1 0,0 0 1,0-1-1,0 1 1,0 0-1,0 0 0,0 0 1,1 0-1,-1 0 0,0 0 1,0 0-1,0 0 1,0 0-1,0 0 0,1 1 1,-1-1-1,0 0 1,0 1-1,0-1 0,0 1 1,0 0-1,0-1 0,0 1 1,0 0-1,0-1 1,-1 1-1,1 0 0,0 0 1,0 0-1,-1 0 3,38 48-11,-35-44 9,4 6 2,-4-2 9,1-1-1,0 0 1,0 0-1,0 0 1,1-1-1,0 1 1,1-1-1,-1 0 1,2-1-1,-1 1 1,1-1-1,-1-1 0,2 1 1,-1-1-1,1 0 1,-1-1-1,1 0 1,0 0-1,1 0 1,-1-1-1,1-1 1,-1 1-1,1-1 1,0-1-1,0 0 1,0 0-1,0 0 0,2-2-8,0-2-1,0 0-1,-1-1 0,0-1 0,0 0 0,0 0 0,0-1 0,-1 0 1,0-1-1,0 0 0,0-1 0,-1 1 0,-1-1 0,1-1 0,-1 0 0,-1 0 1,6-9 1,4-8-62,-1-1 1,-2 0 0,-1 0 0,-1-1-1,6-24 62,-8 17-42,-2 0 0,-1-1 0,-2 0 0,-1 0 0,-2 0 0,-1 0 0,-2 0 0,-1 0-1,-9-33 43,8 60 123,2 25 71,-1 1-113,-8 169 255,11-160-302,-4 54 133,4-1 0,3 0-1,4 1 1,3-2 0,3 1 0,4-2 0,4 0 0,7 13-167,-19-69 36,1 0 0,0-1 0,2 0 1,0-1-1,2 0 0,0-1 0,15 15-36,-27-31-1,0 0-1,0 0 1,0 0-1,0 0 1,0 0-1,1 0 1,-1-1-1,1 1 1,-1-1-1,1 0 1,-1 0-1,1 0 1,0 0-1,-1 0 1,1 0-1,0-1 1,0 0-1,-1 1 1,1-1-1,0 0 1,0 0-1,0 0 1,-1-1-1,1 1 1,0-1-1,0 1 1,-1-1-1,1 0 1,0 0-1,-1 0 1,1-1-1,-1 1 1,1-1-1,-1 1 1,0-1-1,1 0 1,-1 0-1,0 0 1,0 0-1,-1 0 1,1 0-1,0 0 1,-1-1-1,1 1 1,-1-1-1,0 1 1,0-1-1,1-1 2,3-13-23,0 0 0,-1 0 0,-1-1 0,-1 1 0,0-1 0,-1 1 0,-1-1 0,-1 0 0,-1 1 0,0-1 0,-3-7 23,3 8-3,-1 0 0,-1 0 1,-1 1-1,0 0 0,-1 0 1,0 0-1,-2 1 0,0 0 1,0 0-1,-2 1 0,0 0 1,0 1-1,-1 0 0,-1 0 1,0 2-1,-1-1 0,0 1 1,-12-7 2,-10 13 93,78 35-34,-34-28-81,0 0 1,0 0-1,0-1 1,-1-1-1,1 1 1,1-1-1,-1-1 1,-1 0-1,1 0 1,0-1-1,0 0 1,0 0-1,-1-1 1,1 0-1,-1-1 1,0 0-1,0 0 1,0 0 0,-1-1-1,1 0 1,-1-1-1,5-5 22,14-12-109,0-3-1,-1 0 1,-2-1 0,-1-1 0,3-7 109,8-17-96,-2-1 1,-3-2 0,-2-1 0,-2-1 0,-3-1 0,-2-4 95,-2 22 93,-16 39-89,-1 1 0,1 0 0,-1 0 0,1 0 0,-1 0-1,1 0 1,-1 0 0,1 0 0,-1 0 0,1 0 0,-1 0 0,1 0 0,-1 0-1,0 1 1,1-1 0,-1 0 0,1 0 0,-1 0 0,1 1 0,-1-1 0,1 0 0,-1 0-1,0 1 1,1-1 0,-1 0 0,0 1 0,1-1 0,-1 1 0,0-1 0,1 0 0,-1 1-1,0-1 1,0 1 0,0-1 0,1 1 0,-1-1 0,0 1 0,0-1 0,0 1-1,0-1 1,0 1 0,0-1 0,0 1 0,0-1 0,0 1 0,0-1 0,0 0 0,0 1-1,0-1 1,0 1 0,-1-1 0,1 1 0,0-1 0,0 1 0,0-1 0,-1 1 0,1-1-4,-1 250 253,-3-181-162,3 0 0,3 0 0,3 0 0,3-1 0,3 0 0,3-1 0,3 0 0,2-1 0,4-1 0,9 14-91,-29-69 4,1 0 0,0-1 0,1 1 1,0-1-1,1 0 0,-1 0 0,2-1 0,-1 0 1,1 0-1,1 0 0,-1-1 0,1 0 0,0 0 1,1-1-1,0 0 0,0-1 0,0 0 1,1 0-1,2 0-4,-8-6-13,0 0 0,-1 0 0,1 0-1,0 0 1,-1-1 0,1 0 0,-1 0 0,1 0 0,-1 0 0,0 0 0,0-1 0,0 0 0,0 1 0,0-1 0,-1 0-1,1 0 1,-1 0 0,0-1 0,0 1 0,0-1 0,0 1 0,-1-1 0,1 1 0,-1-1 0,0 0 0,0 0 0,0 0 0,-1 0-1,1 1 1,-1-1 0,0 0 0,0 0 0,-1 0 0,1 0 0,-1 0 0,1 0 0,-1 0 0,-1 0 0,1 1 0,0-1 0,-2-2 13,-4-9-25,0-1 1,-2 1-1,0 0 1,0 0-1,-1 1 1,-1 1-1,0-1 1,-1 2 0,-6-5 24,-55-69-2,71 85 11,1-1 0,-1 0-1,1 1 1,-1-1 0,1 0-1,-1 0 1,1 0 0,0 0 0,0 0-1,0 0 1,0 0 0,1-1 0,-1 1-1,1 0 1,-1 0 0,1-1-1,0 1 1,-1 0 0,1-1 0,0 1-1,1 0 1,-1-1 0,0 1-1,1 0 1,-1 0 0,1-1 0,0 1-1,0 0 1,0 0 0,0 0 0,0 0-1,0 0 1,0 0 0,1 0-1,-1 0 1,1 0 0,-1 1 0,1-1-1,0 1 1,0-1 0,0 1 0,-1 0-1,1-1 1,1 1 0,-1 0-1,0 0 1,0 1 0,2-2-9,50-15 132,1 3 0,1 1 0,0 3 0,20 1-132,-62 7-24,149-18-3543,-133 14 1179</inkml:trace>
  <inkml:trace contextRef="#ctx0" brushRef="#br0" timeOffset="49587.952">425 6020 5699,'30'166'7393,"-15"-53"-5875,-5 1-1,-5 48-1517,-13-65 200,6-97-227,1 0 0,-1 0 0,1 0-1,-1-1 1,1 1 0,-1 0 0,1-1-1,0 1 1,-1-1 0,1 1 0,0-1-1,-1 0 1,1 0 0,0 1-1,0-1 1,0 0 0,-1 0 0,1 0-1,0 0 1,0 0 0,0 0 0,1-1-1,-1 1 1,0 0 0,0 0-1,1-1 1,-1 1 0,1 0 0,-1-1-1,1 1 1,-1-1 0,1 1 0,0-1-1,0 1 1,0 0 0,0-1 27,-1 0-40,-33-63-61,3-1 1,2-1 0,4-2 0,3-1-1,3 0 1,3-1 0,-6-67 100,19 118 54,1 0 0,1 0 0,1 0 0,1 0 0,0-1 0,2 1 0,0 0 0,1 1 1,1-1-1,1 1 0,1 0 0,1 0 0,0 0 0,1 1 0,1 1 0,1 0 0,1 0 0,0 1 0,1 0 0,0 1 0,1 1 0,1 0 0,2-1-54,-8 11 44,0 0 0,0 0-1,0 1 1,1 0 0,-1 1 0,1 0-1,-1 0 1,1 1 0,0 0 0,0 1-1,-1 0 1,1 0 0,0 1-1,0 1 1,-1 0 0,1 0 0,-1 0-1,1 2 1,-1-1 0,0 1 0,0 0-1,-1 1 1,1 0 0,-1 0-1,0 1 1,0 0 0,-1 0 0,0 1-1,0 0 1,0 0 0,-1 1 0,0-1-1,-1 2 1,0-1 0,0 0-1,0 1 1,-1 0 0,-1 0 0,1 0-1,-2 1 1,2 3-44,0-2-46,-1 0 0,0 1 0,0-1 0,-1 1 0,-1-1 0,0 1 0,0 0-1,-2 0 1,1-1 0,-1 1 0,-1 0 0,0-1 0,0 1 0,-1-1 0,-1 0 0,0 0 0,-1 0 0,0 0 0,0-1 0,-1 0 0,0 0-1,-1 0 1,0-1 0,-1 0 0,0 0 0,0-1 0,-1 0 0,0-1 0,0 1 0,-1-2 0,0 1 0,0-2 0,-1 1 0,1-1-1,-1-1 1,0 0 0,-10 2 46,-72-7-4930,55-12 1641</inkml:trace>
  <inkml:trace contextRef="#ctx0" brushRef="#br0" timeOffset="50583.463">750 6142 6099,'13'29'1361,"-1"1"1,-2 0-1,-1 1 1,-2 0-1,0 1 1,-1 16-1362,-5-47 25,0 1-1,-1-1 1,1 0-1,0 0 1,-1 1 0,0-1-1,1 0 1,-1 1 0,0-1-1,1 0 1,-1 1 0,0-1-1,0 0 1,0 1 0,0-1-1,0 1 1,-1-1 0,1 0-1,0 1 1,-1-1 0,1 0-1,-1 1 1,1-1 0,-1 0-1,1 0 1,-1 0 0,0 1-1,0-1 1,0 0-1,0 0 1,1 0 0,-1 0-1,-1 0 1,1 0 0,0-1-1,0 1 1,0 0 0,0-1-1,-1 1 1,1 0 0,0-1-1,0 1 1,-1-1 0,1 0-1,0 1 1,-1-1 0,1 0-1,-1 0 1,1 0 0,0 0-1,-1 0 1,1 0 0,0-1-1,-2 1-24,-5-8 7,1-1 1,0 0-1,0 0 0,0-1 0,1 0 1,1 0-1,0 0 0,0-1 0,1 1 1,0-1-1,1 0 0,0-1 0,1 1 1,0 0-1,1-1 0,0 1 0,1-1 0,0 1 1,1-1-1,0 1 0,2-8-7,0 5-68,-1 1 1,1 0-1,1 0 0,1 0 0,0 1 0,0-1 0,1 1 0,1 1 1,0-1-1,0 1 0,1 0 0,1 0 0,0 1 0,0 1 0,1-1 1,0 1-1,1 1 0,-1 0 0,2 1 0,-1 0 0,1 0 0,0 1 1,1 1-1,-1 0 0,1 1 0,0 0 0,0 1 0,0 0 0,1 1 1,4 0 67,11 2-167,-1 2 0,0 0 0,0 2 1,0 1-1,-1 1 0,1 2 0,-2 0 1,8 5 166,-28-10 74,0 1 0,0-1 1,0 1-1,-1 0 0,1 0 0,-1 1 1,0-1-1,-1 1 0,1 1 1,-1-1-1,0 0 0,0 1 1,-1 0-1,1 0 0,-1 0 0,-1 0 1,1 1-1,-1-1 0,0 1 1,-1-1-1,1 1 0,-1 0 0,-1-1 1,1 1-1,-1 0 0,0 0 1,-1 0-1,0-1 0,0 1 1,0 0-1,-1-1 0,0 1 0,-2 5-74,2-8 11,-1-1 0,1 1-1,-1-1 1,0 0 0,0 0-1,0 0 1,0-1-1,-1 1 1,1-1 0,-1 0-1,1 1 1,-1-1-1,0-1 1,0 1 0,0-1-1,0 0 1,0 1 0,0-2-1,0 1 1,0 0-1,-1-1 1,1 0 0,0 0-1,0 0 1,0 0-1,-1-1 1,1 0 0,0 0-1,0 0 1,0 0 0,0-1-1,0 1 1,1-1-1,-1 0 1,0 0 0,1 0-1,-1-1 1,1 1-1,0-1 1,0 0 0,0 0-1,0 0 1,0 0 0,1-1-1,-1 1 1,1-1-1,0 0-10,-2-2-43,0 0-1,1 0 1,-1-1-1,1 1 1,1-1-1,0 0 0,0 0 1,0 0-1,0 0 1,1 0-1,1-1 1,-1 1-1,1 0 1,0 0-1,1-1 1,-1 1-1,2 0 0,-1 0 1,1 0-1,0 0 1,0 0-1,1 0 1,0 0-1,0 1 1,1 0-1,-1-1 0,1 1 1,1 1-1,-1-1 1,1 0-1,0 1 1,0 0-1,1 0 1,0 1-1,-1 0 1,1 0-1,5-3 44,-6 4 0,0-1 1,1 1-1,-1 0 1,0 0-1,1 1 1,0 0-1,0 0 0,0 0 1,-1 1-1,1 0 1,1 0-1,-1 0 1,0 1-1,0-1 0,0 2 1,0-1-1,0 1 1,0 0-1,0 0 1,0 0-1,0 1 0,0 0 1,0 0-1,-1 1 1,1 0-1,-1 0 1,0 0-1,0 0 0,0 1 1,0 0-1,0 0 1,-1 0-1,0 0 1,0 1-1,0 0 1,0 0-1,1 3 0,18 33 75,-3 0-1,-1 1 1,-2 1-1,-2 1 1,-2 0-1,-2 1 1,-2 1 0,-1-1-1,-2 14-74,-2-36 41,2 14 20,0-2-28,0 0-1,-3 1 1,0 0 0,-3 0-1,-2 21-32,2-56-3,1-1 1,-1 1-1,0-1 0,0 1 0,1 0 0,-1-1 0,0 1 0,0-1 0,0 1 0,0 0 0,0-1 1,1 1-1,-1 0 0,0-1 0,0 1 0,-1-1 0,1 1 0,0 0 0,0-1 0,0 1 0,0 0 1,0-1-1,-1 1 0,1-1 0,0 1 0,-1-1 0,1 1 0,0 0 0,-1-1 0,1 1 0,-1-1 1,1 0-1,-1 1 0,1-1 0,-1 1 0,1-1 0,-1 0 0,1 1 0,-1-1 0,1 0 0,-1 0 0,0 1 1,1-1-1,-1 0 0,1 0 0,-1 0 0,0 0 0,1 0 0,-1 0 0,0 0 0,1 0 0,-1 0 1,1 0-1,-1 0 0,0 0 0,1 0 0,-1 0 0,0-1 0,1 1 0,-1 0 0,1 0 0,-1-1 1,1 1-1,-1 0 0,1-1 0,-1 1 0,1-1 0,-1 1 0,1-1 0,-1 1 3,-24-41-122,11 0 116,2 0 0,2-1 0,2-1 0,1 0 0,2 0 0,3 0 0,1-1 0,2 1 1,3-12 5,-3 30 16,1-1 1,2 1 0,0 0 0,2 0 0,1 1 0,1 0 0,1 0 0,1 0 0,1 2 0,0-1-1,2 1 1,1 1 0,1 0 0,1 1 0,1 0-17,-13 15 17,1-1 1,-1 1-1,1 1 1,0-1-1,0 1 1,1 0-1,0 0 1,-1 0-1,1 1 1,0 0-1,1 0 1,-1 0-1,0 1 1,1 0-1,0 0 1,-1 1-1,1 0 1,0 0-1,0 1 0,-1-1 1,1 1-1,0 1 1,0-1-1,0 1 1,-1 1-1,1-1 1,-1 1-1,1 0 1,-1 1-1,1-1 1,-1 1-1,0 0 1,0 1-1,-1 0 1,1 0-1,-1 0 1,1 0-1,-1 1 1,-1 0-1,4 4-17,-3-1-26,0 1 1,-1-1-1,0 1 1,-1 0-1,0-1 1,0 2-1,-1-1 1,0 0-1,-1 0 1,0 1-1,0-1 1,-1 1-1,0-1 1,-1 0-1,0 1 1,0-1-1,-1 0 1,0 1-1,-1-1 0,0 0 1,0-1-1,-1 1 1,0 0-1,-1-1 1,0 0-1,0 0 1,-1-1-1,0 1 1,0-1-1,0 0 1,-1-1-1,0 0 1,-1 0-1,1 0 1,-1-1-1,0 0 1,-5 2 25,11-6-289,-1 1 0,0 0 0,0-1 0,0 1 1,-1-1-1,1 0 0,0 0 0,0 0 0,-1-1 1,1 1-1,0-1 0,-1 0 0,1 0 0,0 0 1,-1 0-1,1 0 0,-1-1 0,1 0 0,0 1 1,-3-2 288,-7-9-3036</inkml:trace>
  <inkml:trace contextRef="#ctx0" brushRef="#br0" timeOffset="51030.377">2181 5813 3986,'5'-5'4137,"33"-13"-375,-31 19-3682,-1 0-1,1 0 1,-1 1-1,0 0 1,1 1-1,-1-1 1,0 1-1,-1 0 1,1 1-1,0-1 1,-1 1-1,0 0 1,0 0-1,0 1 1,0 0-1,-1 0 0,0 0 1,0 0-1,0 1 1,0-1-1,-1 1 1,0 0-1,1 4-79,2 3 81,-1 1 0,-1-1 0,0 1 0,-1 0-1,0 0 1,-2 0 0,1 0 0,-1 0 0,-1 1-1,-1 4-80,0-8 37,-1 1 0,-1-1-1,1 0 1,-2 0 0,1 0-1,-2 0 1,1 0 0,-1-1-1,-1 0 1,0 0 0,-6 7-37,10-13-4,-1-1 0,0 1 0,0-1 1,0 0-1,0 0 0,0 0 0,-1 0 0,0-1 1,1 1-1,-1-1 0,0 0 0,0 0 0,0 0 1,0-1-1,0 1 0,-1-1 0,1 0 0,0-1 0,-1 1 1,1-1-1,0 1 0,-1-1 0,1 0 0,-1-1 1,1 1-1,0-1 0,-1 0 0,1 0 0,0 0 1,0-1-1,-3-1 4,0-1-99,0 0 1,1 0-1,0-1 0,0 0 1,0 0-1,0-1 1,1 0-1,0 0 0,0 0 1,1 0-1,-1-1 1,2 0-1,-1 0 0,1 0 1,0 0-1,0 0 0,1-1 1,-1 0-1,1-2 99,-2-94-4785,13 73 2320</inkml:trace>
  <inkml:trace contextRef="#ctx0" brushRef="#br0" timeOffset="51386.016">2618 5669 4082,'-27'62'6043,"-65"3"-4699,54-41-864,27-18-441,10-6-35,0 0 0,0 0-1,0 0 1,-1 0 0,1 1 0,0-1-1,0 0 1,0 0 0,0 1-1,0-1 1,0 1 0,0-1-1,0 1 1,0-1 0,0 1-1,0 0 1,1-1 0,-1 1-1,0 0 1,0 0 0,0-1 0,1 1-1,-1 0 1,1 0 0,-1 0-1,0 0 1,1 0 0,0 0-1,-1 0 1,1 0 0,-1 0-1,1 0 1,0 0 0,0 0-1,0 1 1,0-1 0,0 0 0,0 0-1,0 0 1,0 0 0,0 0-1,0 0 1,1 0 0,-1 0-1,0 0 1,1 0 0,-1 0-1,1 0 1,-1 0 0,1 0-1,-1 0 1,1 0 0,0 0 0,0 0-1,-1 0 1,2 0-4,125 61 69,-117-58-23,0 0-1,0 2 1,0-1 0,0 1-1,-1 1 1,0-1-1,-1 2 1,1-1-1,-1 1 1,-1 0 0,0 1-1,0 0 1,0 0-1,-1 0 1,-1 1-1,1 0 1,-2 0-1,1 1 1,-1-1 0,-1 1-1,0 0 1,-1 0-1,0 0 1,0 0-1,-1 9-45,-2-16-11,0 0-1,-1 1 0,1-1 1,-1 0-1,0 1 0,-1-1 0,1 0 1,-1-1-1,1 1 0,-1 0 0,-1-1 1,1 0-1,0 1 0,-1-1 0,1-1 1,-1 1-1,0 0 0,0-1 1,0 0-1,0 0 0,0 0 0,-1 0 1,1-1-1,-1 0 0,1 0 0,-1 0 1,1 0-1,-1-1 0,0 1 12,-86-13-3877,67 0 1478</inkml:trace>
  <inkml:trace contextRef="#ctx0" brushRef="#br0" timeOffset="52058.836">2955 5847 3282,'-1'0'115,"0"1"0,0-1 0,0 0 1,1 0-1,-1 0 0,0 1 0,0-1 1,1 1-1,-1-1 0,0 0 0,1 1 1,-1-1-1,0 1 0,1-1 0,-1 1 1,1 0-1,-1-1 0,1 1 0,-1 0 1,1-1-1,-1 1 0,1 0 0,0-1 1,-1 1-1,1 0 0,0 0 0,0 0 1,0-1-1,0 1 0,-1 0 0,1 0 1,0 0-1,0-1 0,0 1 0,0 0 1,1 0-1,-1 0 0,0-1 0,0 1 1,0 0-1,1 0 0,-1 0 0,0-1 1,1 1-1,-1 0 0,1-1 0,-1 1 1,1 0-1,-1-1 0,1 1 0,-1-1 1,1 1-1,0-1 0,-1 1 0,1-1 1,0 1-1,-1-1 0,1 1 0,0-1 1,-1 0-1,1 0 0,0 1 0,0-1 1,0 0-1,-1 0 0,1 0 0,0 0 1,0 0-1,0 0 0,0 0-115,-14 9 138,1 1 0,0 0-1,1 1 1,0 0 0,1 0 0,0 1-1,0 1 1,2 0 0,-1 0-1,2 1 1,0-1 0,0 2 0,2-1-1,0 1 1,0 0 0,-2 13-138,5-21 54,1 0-1,-1 0 1,1 0 0,1 0 0,-1 1-1,1-1 1,0 0 0,1 0 0,0 0 0,0 0-1,0 0 1,1 0 0,2 5-54,-2-10 0,0-1 1,0 0 0,-1 0-1,1 0 1,0 0-1,0-1 1,0 1-1,1-1 1,-1 1 0,0-1-1,0 1 1,0-1-1,0 0 1,0 0 0,0 0-1,0 0 1,1-1-1,-1 1 1,0-1-1,0 1 1,0-1 0,0 0-1,0 1 1,1-2-1,14-2-57,128 21-352,-50 0 263,-66-18 129,0 0 0,0-2 0,0-1 0,-1-2 1,0 0-1,0-2 0,0-1 0,-1-2 0,-1 0 0,1-2 0,-2-1 0,0 0 0,-1-2 0,0-1 0,-1-1 0,-1-1 0,-1-1 0,-1-1 0,-1-1 0,4-6 17,-11 12-8,0 0-1,-1-1 1,-1 0-1,0-1 0,-1 0 1,-1 0-1,-1-1 1,-1 0-1,-1 0 0,0-1 1,-1 0-1,-1 0 0,-1 0 1,-1 0-1,-1 0 1,-1 0-1,0 0 0,-1 0 1,-2 1-1,0-1 1,-1 0-1,-1-1 9,5 16 0,-1 0 0,0 0 0,0 0 1,0 0-1,0 0 0,-1 0 0,0 1 0,0-1 0,0 1 0,0-1 1,-1 1-1,1 0 0,-1 1 0,0-1 0,-1 1 0,1 0 0,0 0 0,-1 0 1,0 0-1,0 1 0,0 0 0,0 0 0,0 0 0,0 0 0,0 1 1,-1 0-1,1 0 0,0 1 0,-1-1 0,1 1 0,0 0 0,-1 1 1,1-1-1,-1 1 0,1 0 0,0 0 0,0 1 0,0 0 0,-2 0 0,-3 2 9,1 1 0,0 0 0,0 0 0,0 1 0,1 0 0,0 1 0,0 0 0,1 0 0,0 0 0,0 1 0,0 0-1,1 1 1,0-1 0,1 1 0,0 0 0,1 0 0,-1 1 0,2-1 0,-1 1 0,1 0 0,1 0 0,0 0 0,0 1 0,1-1-1,0 10-8,1 0 34,0-1-1,1 0 0,1 1 0,1-1 0,1 0 0,0 0 0,2 0 0,0-1 1,1 1-1,0-2 0,2 1 0,0-1 0,9 11-33,-7-12-51,1-1-1,0-1 1,1 0 0,1 0-1,0-2 1,1 1 0,1-2 0,-1 0-1,2-1 1,-1-1 0,2 0-1,-1-1 1,1-1 0,0-1-1,0 0 1,1-1 0,0-1-1,0-1 1,0-1 0,0-1 0,0 0-1,0-1 1,0-1 0,0-1-1,0-1 1,3-1 51,19-10-2473,-14-2-110</inkml:trace>
  <inkml:trace contextRef="#ctx0" brushRef="#br0" timeOffset="44750.223">850 3999 4546,'-2'-7'623,"1"1"0,-1 0 0,0-1 0,0 1 0,0 0 1,-1 0-1,0 0 0,-1 0 0,1 1 0,-1-1 0,0 1 0,-4-4-623,-102-81 1797,97 81-1663,3 1-51,0 0 1,0 1 0,-1 0-1,0 1 1,-1 0 0,1 1 0,-1 0-1,0 1 1,0 0 0,0 1-1,-1 0 1,1 1 0,-12 0-84,18 4 21,0 1 0,0 1 0,1-1 0,-1 1 0,1 0 0,0 0 0,0 0 0,0 1 0,1-1 0,-1 1 0,1 1 0,0-1 0,1 0 0,-1 1 0,1 0 0,0 0 0,1 0 0,-1 0 0,1 0 0,0 0 1,1 1-1,-1-1 0,1 1 0,1-1 0,-1 1 0,1 0 0,1 3-21,-6 61 67,4 1 0,3-1 1,2 1-1,4-1 0,8 24-67,-2 2 56,14 157-878,-29-228-699,-6-23-3305,1-8 2172</inkml:trace>
  <inkml:trace contextRef="#ctx0" brushRef="#br0" timeOffset="44999.444">280 4553 4834,'8'-3'2209,"1"0"240,10 1-928,1 0-368,11 2 47,3 4-287,11-1-81,-2-1-272,8 1-144,-8-1-224,3 0-160,-8 1-160,-4-1-256,-7 1-208,-3 1-481,-7-4-207,-3-6-1858,-4 3 305</inkml:trace>
  <inkml:trace contextRef="#ctx0" brushRef="#br0" timeOffset="45315.86">898 4464 5314,'71'90'5377,"-63"-76"-5075,0-1 1,-1 1-1,0 1 1,-1-1-1,-1 1 1,0 0-1,-1 0 1,-1 1-1,-1-1 1,0 1-303,-2-16 5,-1-1 1,0 0 0,1 0 0,-1 1-1,0-1 1,0 1 0,0-1 0,0 1-1,1-1 1,-1 1 0,0-1 0,0 1-1,0 0 1,0 0 0,0-1 0,0 1-1,0 0 1,0 0 0,0 0 0,0 0-1,0 0 1,0 0 0,0 0 0,0 1-1,0-1 1,0 0 0,0 0-1,0 1 1,0-1 0,0 1 0,0-1-1,0 1 1,1-1 0,-1 1 0,0-1-1,0 1 1,1 0 0,-1-1 0,0 1-1,1 0 1,-1 0 0,0 0 0,1-1-1,-1 1 1,1 0 0,0 0 0,-1 0-1,1 0 1,0 0 0,-1 0 0,1 0-1,0 0 1,0 0 0,0 0 0,0 0-1,0 0 1,0 0 0,0 0 0,0 0-1,0 0 1,1 0 0,-1 0 0,0 0-1,0 0 1,1 0-6,-4-6 4,1-1 0,-1 0 0,1 0 0,0-1 0,0 1-1,1 0 1,0-1 0,0 1 0,0-1 0,1 1 0,0-1 0,1 1 0,-1-1 0,1 1-1,0 0 1,1-1 0,-1 1 0,1 0 0,1 0 0,-1 0 0,1 0 0,0 0 0,0 0-1,1 1 1,2-3-4,109-124-404,-107 125 98,-1 0 0,1 0 0,0 0 0,1 1 0,-1 1 0,1-1 0,0 2 0,1-1-1,-1 1 1,1 0 0,0 1 0,0 0 0,0 1 0,0 0 0,1 0 306,22 4-2404</inkml:trace>
  <inkml:trace contextRef="#ctx0" brushRef="#br0" timeOffset="45633.248">1644 4384 5362,'11'8'687,"0"0"-1,0 0 0,-1 1 0,0 0 1,0 1-1,-1 0 0,0 1 0,-1 0 1,4 7-687,-8-11 138,1 0 1,-1 1-1,0 0 1,0 0-1,-1 0 1,0 0-1,-1 1 1,0-1-1,0 1 1,0-1-1,-1 1 1,-1 0-1,1-1 1,-2 1-1,1 0 1,-1 0-1,0-1 1,-1 1-1,0-1 1,0 1-1,-1-1 1,0 0-1,-4 6-138,3-8 35,0-1-1,-1 1 1,1-1-1,-2 0 1,1 0-1,0-1 1,-1 0-1,0 0 1,0 0-1,0 0 1,0-1-1,0 0 1,-1-1-1,0 1 1,1-1-1,-1-1 1,0 1-1,0-1 1,0 0-1,0-1 1,0 1-1,0-1 1,0-1-1,-3 0-34,5 1-7,1 0-1,-1-1 0,0 1 0,1-1 0,-1 0 0,1 0 1,0-1-1,-1 1 0,1-1 0,0 0 0,0 0 1,0 0-1,0-1 0,0 0 0,1 1 0,-1-1 0,1 0 1,0-1-1,-1 1 0,1-1 0,1 1 0,-1-1 1,1 0-1,-1 0 0,1 0 0,0 0 0,1-1 1,-1 1-1,1 0 0,-1-1 0,1 1 0,1-1 0,-1 1 1,1-1-1,0 1 0,0-3 8,4-7-417,0 0-1,1 0 1,1 1 0,0 0 0,1 0-1,0 1 1,1-1 0,1 2-1,0-1 1,0 1 0,1 1 0,0-1-1,1 2 1,0-1 0,1 2-1,0 0 1,1-1 417,26-19-2574</inkml:trace>
  <inkml:trace contextRef="#ctx0" brushRef="#br0" timeOffset="46102.181">2051 4326 3041,'53'150'7771,"-47"-118"-7207,-2 1-1,-1-1 1,-2 1-1,-1 0 1,-1 0-1,-3 7-563,0-21 216,1-23-88,2-6-132,0 0-1,1 0 0,0 1 1,0-1-1,1 0 0,1 1 1,0-1-1,0 0 0,1 1 1,0 0-1,0 0 0,1 0 1,0 0-1,1 0 0,0 1 1,0 0-1,1 0 0,0 0 1,0 1-1,1 0 0,0 0 1,0 1-1,1-1 0,2 0 5,-6 5 5,0 0 0,0 0-1,1 0 1,-1 1-1,0-1 1,1 1 0,-1 0-1,1 0 1,0 1-1,-1 0 1,1-1 0,-1 1-1,1 1 1,0-1 0,-1 1-1,1 0 1,-1 0-1,1 0 1,-1 0 0,0 1-1,1 0 1,-1 0 0,0 0-1,0 0 1,0 1-1,1 1-4,90 91 439,-67-63-272,27 21 38,-52-53-212,0-1 1,0 1-1,-1-1 0,1 0 0,0 0 0,-1 0 0,1-1 0,-1 1 0,1-1 0,-1 1 0,0-1 0,0 0 0,1 0 0,-1 0 1,0 0-1,-1 0 0,1 0 0,0 0 0,-1-1 0,1 1 0,0-3 7,5-4-33,1 3 29,-1 0 1,0 1-1,1 0 1,0 0 0,0 0-1,1 1 1,-1 0 0,1 1-1,0 0 1,0 0 0,0 1-1,0 0 1,1 1-1,-1 0 1,0 0 0,1 1-1,-1 0 1,0 1 0,1 0-1,-1 0 1,0 1-1,0 0 1,0 1 0,0 0-1,0 0 1,-1 1 0,1 0-1,-1 0 1,0 1-1,0 0 1,-1 1 0,1 0-1,-1 0 1,3 4 3,54 43-1630,-58-52-961,-4-6-167</inkml:trace>
  <inkml:trace contextRef="#ctx0" brushRef="#br0" timeOffset="47532.021">3107 4459 4818,'23'-37'6120,"-37"-27"-2633,124 197-1801,-79-97-1922,2-2 0,0-1 0,3-1 0,34 24 236,-66-54-195,-1 1 1,1 0-1,0-1 1,0 0-1,0 0 1,0 0 0,0 0-1,0 0 1,0-1-1,1 0 1,-1 0-1,0 0 1,1 0-1,-1-1 1,1 0-1,-1 0 1,1 0-1,-1 0 1,1-1-1,-1 0 1,0 0-1,1 0 1,-1 0-1,0-1 1,0 1-1,0-1 1,0 0-1,0-1 1,0 1-1,0-1 1,-1 1-1,1-1 1,-1 0-1,0 0 1,0-1-1,0 1 1,0-1-1,-1 1 1,1-1-1,1-4 195,14-24-2329</inkml:trace>
  <inkml:trace contextRef="#ctx0" brushRef="#br0" timeOffset="47782.829">3643 4353 4402,'-1'0'116,"1"-1"0,-1 0 1,1 1-1,-1-1 0,0 0 0,1 1 0,-1-1 0,1 1 0,-1-1 1,0 1-1,0-1 0,1 1 0,-1 0 0,0-1 0,0 1 1,0 0-1,1 0 0,-1-1 0,0 1 0,0 0 0,0 0 1,0 0-1,1 0 0,-1 0 0,0 0 0,0 0 0,0 1 1,1-1-1,-1 0 0,0 0 0,0 1 0,0-1 0,1 0 1,-1 1-1,0-1 0,0 1 0,1-1 0,-1 1 0,0-1 1,1 1-1,-1-1 0,1 1 0,-1 0 0,1-1 0,-1 1 1,1 0-1,-1-1 0,1 1 0,0 0 0,-1 0 0,1-1 1,0 1-1,0 0 0,-1 0 0,1 0 0,0 0 0,0 0-116,-27 59 1460,26-57-1255,-32 84 123,3 2 0,5 0 0,3 2 0,4 1-1,5 0 1,3 1 0,4 22-328,13-54-1395,-6-61 1271,0 0 1,-1 1-1,1-1 1,0 1 0,0-1-1,0 0 1,-1 0-1,1 1 1,0-1 0,0 0-1,0 0 1,0 0-1,0 0 1,-1 0-1,1 0 1,0 0 0,0 0-1,0 0 1,0-1-1,0 1 1,-1 0 0,1-1-1,0 1 1,0 0-1,0-1 1,-1 1 0,1-1-1,0 1 1,-1-1-1,1 1 1,0-1 0,-1 0-1,1 1 1,-1-1-1,1 0 1,-1 1 0,1-1-1,-1 0 1,1 0-1,-1 0 1,0 1 0,1-1-1,-1 0 1,0 0-1,0 0 1,0 0 0,0 0 123,17-25-2762</inkml:trace>
  <inkml:trace contextRef="#ctx0" brushRef="#br0" timeOffset="48413.294">3696 4547 4130,'1'-4'180,"0"1"-1,0-1 1,0 1 0,1 0 0,0-1-1,0 1 1,0 0 0,0 0 0,0 0-1,0 1 1,1-1 0,-1 0 0,1 1-1,0 0 1,0-1 0,0 1-1,0 0 1,0 1 0,0-1 0,0 0-1,1 1 1,-1 0 0,1 0 0,-1 0-1,1 0 1,-1 0 0,1 1 0,0 0-1,-1-1 1,1 1 0,0 1 0,-1-1-1,1 0 1,-1 1 0,3 0-180,-1 2 111,1 0 0,0 0 1,-1 1-1,0-1 1,0 1-1,0 1 0,0-1 1,-1 0-1,1 1 0,-1 0 1,0 0-1,-1 0 1,1 1-1,-1-1 0,0 1 1,0 0-1,-1 0 0,0 0 1,0 0-1,0 0 0,-1 0 1,0 1-1,0-1 1,0 3-113,0 3 94,0 0 0,-1 0 0,-1 0-1,0 0 1,0 0 0,-1 0 0,0 0 0,-1 0-1,-1-1 1,0 1 0,0-1 0,-5 8-93,6-13 5,0-1 1,0 0-1,0 0 1,-1 0-1,1 0 1,-1-1-1,-1 1 1,1-1-1,0 0 1,-1 0-1,0-1 1,0 1-1,0-1 1,0 0-1,0-1 1,-1 1 0,1-1-1,-1 0 1,0 0-1,0-1 1,0 0-1,1 0 1,-1 0-1,0 0 1,0-1-1,0 0 1,0-1-1,0 1 1,0-1-1,0 0 1,0-1 0,0 1-1,0-1 1,1 0-1,-1-1 1,1 1-1,0-1 1,-1 0-1,1 0 1,1-1-1,-2-1-5,2 1-28,1-1-1,0 0 0,0 0 1,0 0-1,1 0 0,0-1 1,0 1-1,0-1 0,1 1 1,0-1-1,0 0 0,0 1 1,0-1-1,1 0 0,0 1 1,1-1-1,-1 0 0,1 0 1,0 1-1,0-1 0,2-4 29,53-110-577,-47 107 553,1 1 1,0 0-1,1 0 0,0 1 0,0 1 1,1 0-1,1 0 0,0 1 0,0 1 0,0 0 1,1 1-1,1 0 0,-1 2 0,1-1 1,0 2-1,0 0 0,0 0 0,0 2 1,1 0-1,0 0 0,2 2 24,-16 0 0,1 0 0,0 0-1,0 1 1,-1-1 0,1 1-1,0 0 1,-1 0 0,1 0-1,-1 0 1,1 0 0,-1 1-1,1-1 1,-1 1 0,0-1-1,0 1 1,0 0 0,0 0 0,0 0-1,0 0 1,0 0 0,-1 0-1,1 1 1,-1-1 0,1 1-1,-1-1 1,0 1 0,0-1-1,0 1 1,-1 0 0,1-1-1,0 3 1,-2 92 145,-1-69-80,11 103 402,-8-126-444,0-1 0,0 1 0,1-1 0,0 1 0,0-1 0,0 1 0,1-1 0,0 0 0,-1 0-1,1-1 1,1 1 0,-1 0 0,0-1 0,1 0 0,0 0 0,-1 0 0,1 0 0,1-1 0,-1 1 0,0-1 0,1 0 0,-1 0 0,1-1 0,-1 1 0,3 0-23,0-3 2,0 0 1,0 0-1,0 0 1,-1-1-1,1 0 1,-1-1-1,1 1 1,-1-1-1,0 0 1,0-1-1,0 1 1,0-1-1,-1 0 1,0-1-1,1 1 1,-2-1-1,1 0 1,0 0-1,-1-1 1,0 0-1,1-2-2,17-16 9,-21 22-7,1-1 0,-1 1 0,1 0 0,0 0 0,0 0 0,-1 0 0,1 1 0,1-1 0,-1 0 0,0 1 0,0-1 0,0 1 0,1 0 0,-1 0 0,1 0 0,-1 0 0,1 0 0,-1 0 0,1 1 0,0-1 0,-1 1 0,1 0 0,0 0 0,-1 0 0,1 0 1,0 0-1,-1 1 0,1-1 0,-1 1 0,1-1 0,0 1 0,-1 0 0,1 0 0,-1 0 0,0 1 0,1-1 0,-1 0 0,0 1 0,0 0 0,0-1 0,0 1 0,0 0 0,0 0 0,-1 0 0,2 2-2,6 7-116,0 1 1,0 0-1,-2 1 1,0 0-1,0 0 1,-1 1-1,-1 0 1,0 0-1,-1 0 1,2 11 115,-6-11-896,-5-16-2920,1-5 1362</inkml:trace>
  <inkml:trace contextRef="#ctx0" brushRef="#br0" timeOffset="48682.181">4592 4778 5362,'43'61'5627,"-57"-69"-4240,5-3-1266,0 0-1,1-1 1,1 0-1,0-1 1,0 0-1,1 0 1,1 0-1,0 0 1,1-1-1,1 0 1,0 0-1,1 0 1,0 0-1,1-1 1,0 1-1,1 0 1,1 0-1,1-2-120,0 9 26,1-1 1,0 1-1,0 0 0,0 0 0,1 1 0,0-1 0,1 1 1,-1 0-1,1 0 0,0 0 0,1 1 0,0-1 0,-1 1 1,2 1-1,-1-1 0,0 1 0,1 0 0,0 1 0,0-1 1,0 1-1,0 1 0,0-1 0,1 1 0,-1 1 0,1-1 1,1 1-27,6-2-384,0 1 1,0 1-1,1 1 1,-1 0-1,0 0 1,1 2-1,-1 0 1,0 1-1,0 0 1,-1 1-1,1 1 1,12 5 383,-6 2-2636</inkml:trace>
  <inkml:trace contextRef="#ctx0" brushRef="#br0" timeOffset="57100.98">3504 7139 2689,'6'-19'8949,"-6"19"-8872,0 1 1,0-1-1,0 0 1,0 1-1,0-1 1,0 0-1,-1 0 0,1 1 1,0-1-1,0 0 1,0 0-1,0 1 1,0-1-1,-1 0 1,1 0-1,0 0 1,0 1-1,0-1 1,-1 0-1,1 0 1,0 0-1,0 0 1,-1 1-1,1-1 1,0 0-1,0 0 1,-1 0-1,1 0 1,0 0-1,0 0 1,-1 0-1,1 0 1,0 0-1,-1 0 1,1 0-1,0 0 0,0 0 1,-1 0-1,1 0 1,0 0-1,0 0 1,-1 0-1,1 0 1,0 0-78,-7 47 248,2 1-1,3 0 1,1 0 0,3 0-1,2 0 1,3 8-248,-6-43-98,-1-1-169,1-1 0,0 1 0,1-1 0,0 0 0,1 1 0,0-1-1,0 0 1,1 0 0,1-1 0,0 1 0,1-1 0,6 9 267,15-4-4391,-10-18 1667</inkml:trace>
  <inkml:trace contextRef="#ctx0" brushRef="#br0" timeOffset="57351.461">3752 7331 5907,'-10'-5'2049,"-14"7"464,-7-1-1649,-13-1-159,-4-1-241,-7 1-208,5-6-272,-1 0-432,13 4-321,8 0-1808,11 4 112</inkml:trace>
  <inkml:trace contextRef="#ctx0" brushRef="#br0" timeOffset="52844.098">131 7494 5731,'79'263'6427,"-78"-258"-6329,0 1-3,1 0 1,-1 1-1,0-1 1,-1 0-1,1 1 1,-1-1-1,0 0 0,-1 1 1,0-1-1,0 0 1,0 1-1,-1-1 1,-1 3-96,2-8 2,-1 0 1,0 0-1,0 0 1,0 0-1,0-1 1,0 1-1,0-1 0,0 1 1,0-1-1,-1 0 1,1 0-1,0 0 1,0 0-1,0 0 1,0 0-1,0 0 0,0-1 1,0 1-1,0-1 1,0 0-1,0 1 1,0-1-1,0 0 1,0 0-1,0 0 1,0-1-1,1 1 0,-1 0 1,0-1-1,1 1 1,0-1-1,-1 1 1,1-1-1,0 0 1,-1 1-1,1-1 0,0-1-2,1 3 1,-16-18 7,2 0 0,1 0 0,0-1 0,1-1 0,1 0 0,1-1 0,1 0 0,0 0 0,2-1 0,1 0 0,0 0 0,2-1 0,0 1 0,2-1 0,0 0 0,2 0 0,0 0 0,2 0 0,0 0 0,2 0 0,0 1 0,2-2-8,-1 9 24,1 1 1,0-1 0,0 1-1,2 0 1,-1 1 0,2-1 0,0 2-1,1-1 1,0 1 0,0 1-1,1 0 1,1 0 0,0 1 0,1 1-1,-1 0 1,2 0 0,-1 2-1,1 0 1,0 0 0,1 1-1,0 1 1,0 0 0,13-2-25,-21 6 41,0 1 0,0 0 0,0 0 0,0 0 0,0 1 0,0 0 0,0 1-1,0-1 1,0 1 0,-1 1 0,1-1 0,-1 1 0,1 0 0,-1 0 0,0 1 0,0 0 0,-1 0 0,1 0 0,-1 1 0,0 0 0,0 0 0,-1 0 0,1 1 0,-1-1 0,2 5-41,1 1 52,-1 1 1,0-1-1,-1 1 1,0 0 0,-1 0-1,-1 1 1,0-1-1,0 1 1,-1-1 0,-1 1-1,0 0 1,-1 0-1,-1 9-52,0-8 14,-1 0-1,-1-1 1,0 0-1,-1 1 1,0-1-1,-1 0 1,0-1-1,-1 1 1,-1-1-1,0 0 1,0-1-1,-1 0 1,-1 0-1,0 0 1,0-1-1,-1-1 1,-6 6-14,8-10-190,1 0 0,-1 0 1,0 0-1,-1-1 1,1 0-1,-1-1 1,0 0-1,1 0 1,-1-1-1,-1 0 0,1 0 1,0-1-1,0-1 1,-1 1-1,1-1 1,0-1-1,-5 0 190,-20-7-2820,11-2-91</inkml:trace>
  <inkml:trace contextRef="#ctx0" brushRef="#br0" timeOffset="53316.914">667 7434 4130,'0'-2'283,"0"0"0,0 0 0,-1 0 0,1 0 0,0 0 0,0 0 0,-1 1 0,1-1 0,-1 0 0,0 0 0,0 1 0,1-1-1,-1 0 1,0 1 0,0-1 0,-1 1 0,1-1 0,0 1 0,0-1 0,-1 1 0,1 0 0,-1 0 0,1-1 0,-1 1 0,1 0 0,-2 0-283,0 0 82,0 0-1,-1 0 0,1 1 1,0-1-1,0 1 1,-1-1-1,1 1 0,0 0 1,0 1-1,-1-1 1,1 0-1,0 1 0,0 0 1,-1 0-1,1 0 1,0 0-1,0 0 0,0 1 1,0-1-1,1 1 1,-1 0-1,-2 1-81,-5 8 83,1 0 0,0 1 0,1 0-1,0 0 1,0 1 0,2 0 0,-1 1 0,2-1-1,0 1 1,1 0 0,0 0 0,1 0 0,0 1 0,1 0-1,1-1 1,0 1 0,2-1 0,-1 1 0,2 0-1,0-1 1,0 1 0,1-1 0,4 9-83,-7-21 6,0 0 1,0 0-1,0 0 0,0 0 1,1 0-1,-1 0 1,0 0-1,1-1 0,0 1 1,-1 0-1,1 0 0,0 0 1,0-1-1,0 1 0,0 0 1,0-1-1,1 1 1,-1-1-1,0 0 0,1 1 1,-1-1-1,1 0 0,-1 0 1,1 0-1,-1 0 0,1 0 1,0 0-1,0 0 1,0 0-1,-1-1 0,1 1 1,0-1-1,0 1 0,0-1 1,0 0-1,0 0 1,0 0-1,0 0 0,0 0 1,0 0-1,0 0 0,0-1 1,-1 1-1,3-1-6,84-96-694,-86 93 674,1 1 0,0-1 0,0 1 0,0 0 0,0 0 0,0 1 0,1-1 0,0 1 0,-1-1 0,1 1 0,0 0 0,0 1 0,0-1 0,0 1 0,0 0 0,0-1 0,1 2 0,-1-1 0,0 0 0,0 1-1,1 0 1,-1 0 0,0 0 0,1 1 0,-1 0 0,0-1 0,0 1 0,0 1 0,1-1 0,-1 1 0,0-1 0,-1 1 0,1 0 0,0 0 0,0 1 0,-1-1 0,1 2 20,59 82-582,-49-73-2902,-11-17 853</inkml:trace>
  <inkml:trace contextRef="#ctx0" brushRef="#br0" timeOffset="55825.006">954 7545 4962,'12'74'5343,"16"34"-2662,1 15-1340,-15 33-106,-14-154-1231,1-1 0,-1 0-1,0 1 1,0-1 0,0 0 0,0 0 0,0 1 0,0-1 0,-1 0 0,1 1 0,0-1 0,-1 0-1,1 0 1,-1 0 0,1 1 0,-1-1 0,1 0 0,-1 0 0,0 0 0,0 0 0,1 0 0,-1 0-1,0 0 1,0 0 0,0 0 0,0-1 0,0 1 0,0 0 0,0 0 0,-1-1 0,1 1 0,0-1 0,0 1-1,0-1 1,-1 0 0,1 1 0,0-1 0,0 0 0,-1 0 0,1 0 0,0 0 0,-1 0 0,1 0-1,0 0 1,-1 0 0,1-1 0,0 1 0,0 0 0,0-1 0,-1 1 0,1-1 0,0 1 0,0-1-1,-1 0-3,-52-50-55,44 30 1,1 0 0,2 0 1,0-1-1,1 0 1,1 0-1,1 0 1,1-1-1,1 1 0,1-1 1,1 0-1,1 1 1,1-1-1,1 0 1,1 1-1,1 0 1,0 0-1,2 0 0,1 1 1,1 0-1,0 0 1,2 1-1,0 1 1,1-1-1,1 2 0,1 0 1,6-6 53,-12 15-6,0 0 0,1 0 0,0 1 0,0 1 0,1-1 0,0 2 0,0-1 0,1 1 0,1 0 6,-9 5 22,1-1 0,-1 1 1,1 0-1,-1 0 0,1 0 1,-1 0-1,1 1 0,0 0 1,0-1-1,-1 1 0,1 1 1,0-1-1,-1 0 0,1 1 1,0 0-1,-1 0 0,1 0 0,-1 0 1,1 1-1,-1-1 0,0 1 1,0 0-1,1 0 0,-1 0 1,0 0-1,-1 1 0,1-1 1,0 1-1,-1-1 0,1 1 1,0 2-23,3 4 10,0 2 1,-1-1 0,0 1 0,0 0 0,-1 0-1,-1 0 1,0 0 0,0 1 0,-1-1 0,-1 1 0,0 0-1,0-1 1,-1 1 0,-1 0 0,0 0 0,-1-1 0,0 1-1,0-1 1,-1 0 0,-1 1 0,0-1 0,-1 0 0,0-1-1,0 1 1,-1-1 0,0 0 0,-1-1 0,0 0 0,-1 0-1,0 0 1,0-1 0,-1 0 0,0 0 0,-3 0-11,9-5-156,0-1 0,-1-1 1,1 1-1,-1 0 1,0-1-1,1 0 1,-1 0-1,0 0 0,0 0 1,0-1-1,0 1 1,1-1-1,-1 0 0,0 0 1,0 0-1,0-1 1,0 1-1,0-1 0,0 0 1,1 0-1,-1-1 1,0 1-1,1-1 0,-1 0 1,1 1-1,-1-2 1,1 1-1,-3-2 156,-3-17-1897</inkml:trace>
  <inkml:trace contextRef="#ctx0" brushRef="#br0" timeOffset="56482.396">1447 7562 5010,'69'39'5099,"-66"-37"-5005,1 0 0,-1-1 0,1 0 0,0 0 1,0 0-1,-1 0 0,1-1 0,0 0 0,0 1 0,0-1 0,0-1 0,0 1 0,-1 0 0,1-1 0,0 0 1,0 0-1,0 0 0,-1 0 0,1-1 0,-1 1 0,1-1 0,-1 0 0,0 0 0,1-1 0,-1 1 1,0 0-1,-1-1 0,1 0 0,1-1-94,3-7 11,-1 0-1,0 0 1,-1-1 0,0 0-1,0 0 1,-2 0 0,1-1-1,-2 1 1,0-1 0,0 0-1,-1 1 1,0-1 0,-2 0-1,1 0 1,-1 0 0,-1 0-1,0 1 1,-1-1 0,-1 1-1,0 0 1,0 0 0,-1 0-1,-1-1-10,6 12 7,0-1-1,0 1 1,-1-1-1,1 1 1,0-1-1,-1 1 1,1 0-1,-1-1 1,1 1-1,-1 0 0,0-1 1,1 1-1,-1 0 1,0 0-1,0-1 1,0 1-1,0 0 1,0 0-1,0 0 1,0 0-1,-1 0 1,1 1-1,0-1 0,0 0 1,-1 0-1,1 1 1,0-1-1,-1 1 1,1-1-1,-1 1 1,1 0-1,-1-1 1,1 1-1,-1 0 1,1 0-1,-1 0 1,1 0-1,-1 1 0,1-1 1,0 0-1,-1 0 1,1 1-1,-1-1 1,1 1-1,0-1 1,-1 1-1,1 0 1,0 0-1,-1-1 1,1 1-1,0 0 0,-1 1-6,-4 9 51,1 0-1,1 0 1,0 0-1,0 1 0,1-1 1,0 1-1,1 0 0,0 0 1,1 0-1,1 0 0,0 0 1,0 0-1,1 0 0,1 0 1,0 0-1,1 3-50,1-2 11,0 1 0,1 0-1,0-1 1,2 0 0,-1-1-1,1 1 1,1-1 0,0-1-1,1 1 1,0-1 0,1-1-1,0 0 1,1 0 0,0-1-1,0 0 1,1-1 0,0 0-1,1-1 1,-1-1 0,1 0-1,1 0 1,-1-2 0,1 1-1,0-2 1,0 0 0,0 0-1,0-1 1,0-1 0,0-1-1,1 0 1,-1 0 0,0-2-1,1 0 1,-1 0 0,1-2-11,-9 3-3,0-2 1,0 1-1,0-1 0,-1 1 1,1-1-1,-1-1 1,0 1-1,0-1 0,0 0 1,0 0-1,-1-1 1,1 1-1,-1-1 1,0 0-1,-1 0 0,1-1 1,-1 1-1,0-1 1,0 1-1,-1-1 1,1 0-1,-2 0 0,1 0 1,0 0-1,-1 0 1,0-1-1,-1 1 0,1 0 1,-1-1-1,-1 0 3,-55-77 441,53 75-380,1-1 1,1 0-1,-1 0 1,2 0 0,-1 0-1,1 0 1,1 0 0,0 0-1,0 1 1,1-1 0,0 0-1,1 0 1,0 1-1,1 0 1,0-1 0,0 1-1,1 1 1,0-1 0,0 1-1,1 0 1,0 0 0,1 0-1,0 1 1,0 0-1,0 0 1,1 1 0,0 0-1,0 0 1,9-4-62,-2 5-211,1-1 0,0 2 0,0 0 0,0 1-1,0 1 1,1 0 0,-1 1 0,0 1 0,14 1 211,19-2-4057,-25 0 949</inkml:trace>
  <inkml:trace contextRef="#ctx0" brushRef="#br0" timeOffset="59184.912">1197 9604 5667,'-10'12'2241,"-14"-2"432,-10 2-1425,-23-5-239,-6-2-241,-16-5-176,2-4-319,-2-1-145,16-1-240,3 0-417,21 5-255,10-6-240,15 0-1874,14 4 417</inkml:trace>
  <inkml:trace contextRef="#ctx0" brushRef="#br0" timeOffset="58589.152">809 8748 3474,'0'-12'3659,"1"1"1892,-4 20-3023,-12 212-388,15-177-2007,-16 374-1928,12-413-3093,-1-17 1481</inkml:trace>
  <inkml:trace contextRef="#ctx0" brushRef="#br0" timeOffset="58869.867">803 8640 5875,'2'14'2257,"-9"6"464,-6 6-1520,-11 10-225,-5-3-224,-13 8-159,1-4-321,-12-1-80,9-3-112,-2-1-80,11-10-96,-1-3-352,14-7-225,0-3-495,8-6 1152,6 4-2866,6-2 1202</inkml:trace>
  <inkml:trace contextRef="#ctx0" brushRef="#br0" timeOffset="61789.05">785 9765 4082,'13'-3'4938,"-5"-40"-4324,-5 21 23,4-15-545,-2-1 0,-1 0 0,-2 1 0,-2-1-1,-1 0 1,-2 0 0,-2 0 0,-4-16-92,4 23 52,10-72-2738,0 91 797</inkml:trace>
  <inkml:trace contextRef="#ctx0" brushRef="#br0" timeOffset="63300.871">388 9034 2033,'3'20'10126,"22"-17"-7725,30-18-2576,-29 1 186,-2 0 1,1-2-1,-2 0 0,0-2 0,-1 0 1,-1-2-1,-1 0 0,-1-1 0,4-7-11,8-5 17,-11 4 303,-32 119-101,3 0 1,5 1 0,7 86-220,-2-116 61,7 80-34,26 135-27,-32-206-142,-5-84-298,9 7 406,0 1 0,1 0 0,-1 0-1,1 0 1,1 1 0,-1 0 0,1 1-1,0 0 1,0 0 0,0 0 0,0 1 0,1 0-1,2 1 35,2-3-22,285-93-71,-280 96 142,-19 6 107,-151 27 168,116-27-269,-41 5 47,-1-3-1,-1-3 0,1-4 1,0-4-1,0-2 0,-24-9-101,60 8 40,31 7 12,29 4 1,44 10-54,1-4 1,0-2-1,0-2 1,1-4-1,-1-2 1,7-4 0,-32-1-32,-28 4-12,0 0-1,1 1 0,-1 0 0,0 0 0,1 1 1,-1 0-1,1 1 0,-1 0 0,9 3 45,-6 14-1473,-23-4-2456,3-8 1255</inkml:trace>
  <inkml:trace contextRef="#ctx0" brushRef="#br0" timeOffset="60015.707">1873 9196 3778,'42'-2'3667,"-37"0"-3493,0 1 1,0-1 0,0 1-1,0 0 1,0 1 0,0-1-1,0 1 1,0 0 0,0 0-1,0 1 1,0-1 0,1 1-1,-1 0 1,0 0 0,-1 1-1,1 0 1,0 0 0,0 0-1,-1 0 1,1 1 0,-1 0-1,0-1 1,0 2 0,0-1-1,0 0 1,0 1 0,-1 0-1,0 0 1,1 0 0,-1 0-1,-1 0 1,1 1 0,0 0-175,-2 4 42,-1-1 0,0 1 0,0 0 0,-1-1 0,0 1 0,-1-1 0,0 0 0,0 1 0,-1-1 0,1 0 0,-2 0 0,1 0 0,-1-1 0,-1 1 0,1-1 0,-1 0 0,0 0 0,-1-1 0,0 0 0,0 0 0,0 0 0,-1 0 0,0-1 0,0 0 0,0-1 0,0 1 0,-1-1 0,0-1 0,0 1 0,0-2 0,0 1 0,0-1 0,-1 0 0,1 0 0,0-1 0,-1-1 0,0 1 0,1-1 0,-1-1 0,1 1 0,-1-2 0,1 1 0,-1-1 0,1 0 0,0-1 0,0 0 0,-1 0-42,5 0-25,0 1-1,0-1 1,1 0 0,-1 0 0,1 0 0,0-1-1,0 1 1,0-1 0,0 1 0,0-1-1,1 0 1,-1 0 0,1 0 0,0-1-1,1 1 1,-1 0 0,1-1 0,0 1-1,0-1 1,0 1 0,1-1 0,-1 0-1,1 1 1,0-1 0,0 0 0,1 1-1,-1-1 1,2-3 25,52-125-712,-18 76 534,2 1 1,2 2 0,2 2 0,3 1 0,35-29 177,-74 74 34,0 0 0,0 0 1,0 0-1,1 1 0,-1 0 0,1 0 0,1 1 1,-1 0-1,1 0 0,-1 1 0,1 0 0,0 0 1,0 1-1,0 0 0,1 0 0,-1 1 0,2 0-34,-5 5 32,1 0-1,-1 0 1,0 0-1,-1 1 0,1-1 1,-1 1-1,0 1 1,0-1-1,0 0 0,-1 1 1,0 0-1,0 0 1,0 0-1,-1 0 0,0 0 1,0 0-1,0 1 1,-1-1-1,0 1 0,0-1 1,-1 1-1,0 0 1,0-1-1,0 1 0,-1-1 1,0 1-32,1 158 19,-2-111-22,2 0 0,2 0-1,2 0 1,3-1 0,2 1 0,7 15 3,2-31-496,-16-56-3626,-9 2 1651</inkml:trace>
  <inkml:trace contextRef="#ctx0" brushRef="#br0" timeOffset="60267.393">2116 9236 3554,'7'7'2913,"3"-6"-400,9 6-112,0-5-1440,7-2-33,-1-2-336,9-1-95,1-6-209,11-5-96,0 1-96,11-3-208,-1-1-240,6 0-497,-11 5-303,5-7-1842,-9 4 177</inkml:trace>
  <inkml:trace contextRef="#ctx0" brushRef="#br0" timeOffset="61070.757">2847 8714 5619,'-3'61'4664,"7"29"-2689,0-11-1163,1 18-445,3-1 1,5 0-1,4 0 1,15 38-368,-25-123-144,-5-40-133,-2 14 148,1-12-84,-1 14 118,0 0 1,1 0-1,0 0 0,1 0 0,0 0 0,1 0 0,1 1 0,0-1 1,0 1-1,2 0 0,2-5 95,-6 16-2,1-1 0,-1 1 0,1-1 0,0 1 1,-1 0-1,1 0 0,0 0 0,0 1 0,0-1 1,-1 1-1,1-1 0,0 1 0,0 0 0,0 0 0,0 0 1,0 1-1,0-1 0,0 1 0,0-1 0,-1 1 0,1 0 1,0 0-1,0 0 0,-1 1 0,1-1 0,-1 0 0,1 1 1,-1 0-1,0 0 0,1 0 0,-1 0 0,1 1 2,12 6 0,15 6 2,1-1 1,0-2-1,1-1 0,1-1 0,-1-2 1,1-1-1,29 2-2,-45-8-1,0 1 0,-1-2 0,1 0 0,0-1 0,-1-1 0,1-1 0,-1 0 0,0-1 0,0 0 0,0-2 0,0 0 0,-1-1 0,0 0 0,0-1 0,-1 0 0,10-9 1,-16 10-11,0 0 1,-1-1-1,0 0 0,0 0 0,-1 0 0,0-1 1,-1 1-1,0-1 0,0-1 0,-1 1 1,0-1-1,0 0 0,-1 0 0,-1 0 0,0 0 1,0 0-1,-1-1 0,0 1 0,0 0 1,-2-1-1,1 1 0,-1-1 0,-1 1 0,0 0 1,0-1 10,2 10-3,-1-1 0,1 0 1,-1 0-1,0 1 0,1-1 0,-1 0 1,0 1-1,0-1 0,0 1 0,0-1 1,0 1-1,-1 0 0,1-1 1,0 1-1,-1 0 0,1 0 0,0 0 1,-1 0-1,0 0 0,1 0 1,-1 0-1,1 0 0,-1 1 0,0-1 1,0 1-1,1-1 0,-1 1 1,0 0-1,0 0 0,0-1 0,1 1 1,-1 1-1,0-1 0,0 0 0,0 0 1,1 1-1,-1-1 0,0 1 1,0-1-1,1 1 0,-1 0 0,1-1 1,-1 1-1,0 0 0,1 0 1,-1 0-1,1 0 0,0 1 0,-1-1 1,1 0-1,0 1 0,0 0 3,-7 4 8,0 1 0,1 1 0,0-1 0,0 1 0,1 1 0,0-1 0,1 1 0,-1 0 0,2 0 0,-1 1 0,1-1 0,1 1-1,0 0 1,0 0 0,1 0 0,0 0 0,1 1 0,0-1 0,1 0 0,0 1 0,1-1 0,0 0 0,0 1 0,1-1 0,0 0 0,1 0 0,0 0 0,1 0-1,0-1 1,0 0 0,1 1 0,0-1 0,1-1 0,0 1 0,0-1 0,1 0 0,0-1 0,0 1 0,1-1 0,2 0-8,3 1 1,1-1 1,0-1 0,0 0-1,1-1 1,-1 0-1,1-2 1,0 0 0,1 0-1,-1-1 1,0-1-1,0-1 1,1 0 0,-1-1-1,0 0 1,1-1-1,-1-1 1,0-1 0,0 0-1,-1-1 1,12-5-2,-25 10 0,0 0 0,0-1 0,0 1 0,0-1 0,0 1 0,0-1 0,0 0 0,0 1 0,0-1 0,-1 0 0,1 0 1,0 1-1,0-1 0,-1 0 0,1 0 0,0 0 0,-1 0 0,1 0 0,-1 0 0,1 0 0,-1 0 0,0 0 0,1 0 0,-1-1 0,0 1 0,0 0 1,0 0-1,1 0 0,-1 0 0,0 0 0,-1 0 0,1-1 0,0 1 0,0 0 0,0 0 0,-1 0 0,1 0 0,-1 0 0,1 0 0,-1 0 0,1 0 1,-1 0-1,1 0 0,-1 0 0,0 0 0,0 0 0,1 0 0,-1 1 0,0-1 0,0 0 0,0 1 0,-1-2 0,-1-2 2,-3-5 38,0 0 0,1 0-1,0-1 1,0 1 0,1-1 0,0 0 0,0-1-1,1 1 1,1-1 0,0 1 0,0-1-1,1 0 1,1 1 0,0-1 0,0 0 0,1 0-1,0 1 1,1-1 0,0 0 0,1 1-1,0 0 1,0-1 0,1 1 0,1 0 0,0 1-1,0-1 1,1 1 0,0 0 0,0 1-1,1-1 1,0 1 0,1 1 0,1-2-40,102-51-64,-30 48-3797,-56 15 1281</inkml:trace>
  <inkml:trace contextRef="#ctx0" brushRef="#br0" timeOffset="73762.262">637 12082 4674,'-11'-50'5837,"12"41"-5645,0 0 0,0 1 1,1-1-1,0 0 0,1 1 1,0 0-1,0 0 0,1 0 1,0 0-1,0 0 1,1 1-1,0 0 0,3-4-192,-8 10 20,1-1 0,-1 1 0,1 0 0,0 0 0,-1-1 0,1 1-1,0 0 1,0 0 0,0 0 0,0 0 0,0 0 0,0 0 0,0 0 0,0 0-1,0 0 1,1 0 0,-1 1 0,0-1 0,1 1 0,-1-1 0,0 1 0,1-1-1,-1 1 1,0 0 0,1-1 0,-1 1 0,1 0 0,-1 0 0,1 0 0,-1 0-1,1 0 1,-1 1 0,0-1 0,1 0 0,-1 1 0,1-1 0,-1 1-1,0-1 1,0 1 0,1-1 0,-1 1 0,0 0 0,0 0 0,0 0 0,1 0-1,-1 0 1,0 0 0,0 0 0,-1 0 0,1 0 0,0 0 0,0 1 0,0-1-1,-1 0 1,1 0 0,-1 1 0,1-1 0,-1 1 0,1-1 0,-1 0 0,0 1-1,0-1 1,0 1 0,0-1 0,0 1 0,0-1 0,0 0 0,0 1 0,-1 0-20,-1 15 23,-1 0-1,0 0 1,-2 0 0,0-1 0,-1 0 0,0 0 0,-1 0 0,-1-1 0,-1 0 0,0-1 0,-1 0 0,0 0 0,-1-1 0,0 0 0,-13 10-23,21-20-3,1 0 0,-1 0 0,1 0 1,-1 0-1,0 0 0,0-1 0,-1 0 0,1 1 1,0-1-1,-1-1 0,1 1 0,-1 0 0,0-1 0,1 0 1,-1 1-1,0-1 0,0-1 0,0 1 0,0-1 1,0 1-1,0-1 0,0-1 0,0 1 0,0 0 1,1-1-1,-1 0 0,0 0 0,0 0 0,0 0 1,1 0-1,-1-1 0,0 0 0,1 0 0,0 0 1,-1 0-1,1 0 0,0-1 0,0 1 0,-2-4 3,1-5-17,0 0-1,1 0 1,1 0-1,0-1 1,0 1-1,1-1 1,1 1-1,0-1 1,1 0-1,0 1 1,0-1-1,1 1 0,1 0 1,1-5 17,4-11-82,1-1 1,1 1 0,1 1-1,2 0 1,0 0-1,2 2 1,1-1-1,1 2 1,0 0-1,2 2 1,1-1-1,1 2 1,0 1-1,1 1 1,3 0 81,-20 13 0,0 1-1,0 0 1,0 0 0,1 1 0,0-1-1,-1 1 1,1 1 0,0-1-1,1 1 1,-1 0 0,0 0-1,1 1 1,-1 0 0,1 0 0,-1 0-1,1 1 1,-1 0 0,1 0-1,-1 1 1,1 0 0,-1 0-1,1 0 1,-1 1 0,0 0 0,1 0-1,-1 1 1,1 1 0,1 1 8,0 1-1,0 0 1,-1 1-1,0 0 1,-1 0 0,1 0-1,-1 1 1,-1 0 0,0 0-1,0 0 1,0 1-1,-1 0 1,0 0 0,-1 0-1,0 0 1,0 0-1,-1 1 1,0 1-8,6 181-11,-9-172 5,-4 30-50,2 1 0,2 0 1,3 0-1,2 0 0,2-1 0,2 1 0,2-2 1,3 1-1,1-1 0,3-1 0,2-1 0,2 0 56,-18-40-17,1-1-1,-1 0 0,1 0 1,0-1-1,0 1 0,1-1 1,-1 0-1,1 0 0,0 0 1,1-1-1,-1 1 0,1-1 1,0-1-1,0 1 0,0-1 1,3 1 17,-8-4-9,0 1 1,0-1 0,0 0 0,0 0 0,0 0 0,0 0-1,0 0 1,0 0 0,0-1 0,0 1 0,0 0 0,-1 0-1,1-1 1,0 1 0,0 0 0,0-1 0,0 1-1,0-1 1,-1 1 0,1-1 0,0 1 0,0-1 0,-1 0-1,1 1 1,0-1 0,-1 0 0,1 0 0,-1 1 0,1-1-1,-1 0 1,1 0 0,-1 0 0,0 0 0,1 0-1,-1 1 1,0-1 0,0 0 0,0 0 0,0 0 0,0 0-1,0 0 1,0 0 0,0 0 0,0 0 0,0 0 0,0 0-1,0 0 1,-1 0 0,1 1 0,0-1 0,-1-1 8,-14-48-210,-31-45 57,-34-93 218,79 186-43,0-1 0,0 0 0,0 1 1,0-1-1,1 0 0,-1 0 0,1 0 1,0 0-1,0 0 0,0 0 0,0 1 1,0-1-1,1 0 0,-1 0 0,1 0 1,0 0-1,0 1 0,0-1 0,0 0 1,0 1-1,1-1 0,-1 0 0,1 1 1,-1 0-1,1-1 0,0 1 0,0 0 1,0 0-1,0 0 0,1 0 0,-1 1 1,0-1-1,1 1 0,-1-1 0,1 1 1,0 0-1,-1 0 0,1 0 0,0 0 1,0 0-1,0 1 0,-1-1 0,1 1 1,0 0-1,0 0 0,0 0 0,0 0 1,0 0-1,0 1 0,0-1-22,142 30 380,-43-5-3967,-71-21 1226</inkml:trace>
  <inkml:trace contextRef="#ctx0" brushRef="#br0" timeOffset="74463.623">1914 11988 3025,'-6'16'4756,"4"19"-2363,2-19-1930,-1-3-280,1 0 1,0 0-1,1 0 0,1 0 1,0 0-1,1 0 1,0-1-1,1 1 0,0-1 1,1 0-1,2 3-183,-4-9 30,0-1-1,0 0 1,0 0 0,1 0-1,-1-1 1,1 1 0,0-1-1,0 0 1,1 0 0,-1 0-1,1 0 1,0-1 0,0 0-1,0 0 1,1 0 0,-1-1-1,1 1 1,-1-1 0,1-1-1,0 1 1,-1-1 0,1 0-1,0 0 1,0-1-1,3 0-29,3-1 5,-1 0 0,0-1-1,0 0 1,-1-1 0,1 0-1,0-1 1,-1 0-1,0-1 1,0 0 0,0-1-1,-1 0 1,0 0 0,0-1-1,0 0 1,5-6-5,110-133-35,-96 108 32,-26 36 3,66-71-14,-66 71 14,-1 1 1,1-1 0,0 1 0,0-1 0,0 1-1,0 0 1,0 0 0,0 0 0,0 0-1,0 0 1,0 0 0,0 0 0,1 1-1,-1-1 1,0 1 0,1 0 0,-1-1 0,0 1-1,1 0 1,-1 1 0,0-1 0,1 0-1,-1 0 1,0 1 0,0 0 0,1-1-1,-1 1 1,0 0 0,0 0 0,0 0 0,0 0-1,0 1 1,0-1 0,0 0 0,-1 1-1,1 0 1,0-1 0,-1 1 0,1 0-1,0 1 0,13 25 3,-1 0-1,-2 1 0,-1 0 1,-1 1-1,-2 0 0,-1 0 1,-1 1-1,1 20-2,-2-26 0,-1 0 0,-1 1 0,-2-1-1,0 1 1,-2 0 0,0-1 0,-2 1 0,-1-1-1,-1 0 1,-1 0 0,-1-1 0,-1 1 0,-1-1-1,-10 16 1,15-34 0,-1 0-1,0 0 0,0-1 0,0 1 0,-1-1 0,0 0 0,0-1 0,0 1 0,0-1 0,-1-1 1,1 1-1,-4 0 1,8-3-15,-1 0 1,1 0 0,0 0 0,-1 0 0,1 0 0,0-1 0,-1 1 0,1-1-1,-1 0 1,1 0 0,-1 0 0,1 0 0,-1 0 0,1 0 0,-1-1 0,1 1-1,0-1 1,-1 0 0,1 0 0,0 0 0,-1 0 0,1 0 0,0 0 0,0 0-1,0-1 1,0 1 0,0-1 0,0 1 0,1-1 0,-1 0 0,0 0 0,1 0-1,-1 0 1,1 0 0,0 0 0,0 0 0,-1-2 14,1-3-262,0 0 0,0 0 0,0 0 0,1 0 0,1 0 1,-1 0-1,1 0 0,0 0 0,0 0 0,1 0 0,0 0 0,0 0 0,1 1 0,0-1 0,0 1 1,1 0-1,-1 0 0,3-3 262,19-29-2337</inkml:trace>
  <inkml:trace contextRef="#ctx0" brushRef="#br0" timeOffset="75154.823">2864 11799 3073,'69'-9'6812,"-65"9"-6723,0 0 0,0 1 0,0-1-1,0 1 1,0-1 0,0 1 0,-1 0 0,1 1 0,0-1 0,-1 1 0,1-1 0,-1 1 0,1 0 0,-1 0 0,0 1-1,1-1 1,-1 1 0,-1 0 0,1-1 0,0 1 0,-1 1 0,1-1 0,-1 0 0,2 3-89,0 6 53,0 0 0,-1 1 0,0-1 0,0 0 0,-2 1 0,1 0 0,-2-1 0,0 1 0,0 0 0,-1-1 0,-1 1 0,0-1 0,0 1 0,-2-1-1,1 0 1,-2 0 0,1 0 0,-2-1 0,1 1 0,-2-1 0,-1 2-53,6-10 1,0 0 1,0-1-1,0 1 0,0-1 0,-1 1 0,1-1 0,-1 0 0,1 0 1,-1 0-1,0 0 0,0-1 0,0 1 0,0-1 0,0 0 0,0 0 0,0 0 1,-1 0-1,1 0 0,0 0 0,0-1 0,-1 0 0,1 0 0,0 0 0,-1 0 1,1 0-1,0-1 0,-1 1 0,1-1 0,0 0 0,0 0 0,0 0 0,0-1 1,0 1-1,0-1 0,0 1 0,0-1 0,0 0 0,1 0 0,-1 0 1,1 0-1,-1-1 0,1 1 0,0-1 0,0 0 0,0 1 0,1-1 0,-1 0 1,0 0-1,1 0 0,0 0 0,0 0 0,0-1-1,-2-7-5,0-1-1,1 1 1,1-1-1,0 0 1,1 0 0,0 1-1,0-1 1,2 0-1,-1 1 1,1-1 0,1 1-1,0-1 1,1 1-1,0 0 1,1 0 0,0 1-1,0-1 1,1 1-1,1 0 1,0 1 0,0-1-1,0 2 1,1-1-1,1 1 1,0 0 0,0 0-1,0 1 1,1 1-1,0-1 1,0 2 0,1-1-1,-1 2 1,1-1-1,0 1 1,1 1 0,-1 0-1,0 1 1,1 0-1,0 0 1,-1 1 0,1 1-1,6 0 6,-15 0 2,0 1 0,0-1 0,-1 0-1,1 1 1,0 0 0,-1-1 0,1 1-1,-1 0 1,1 1 0,-1-1 0,1 0-1,-1 1 1,1-1 0,-1 1 0,0 0-1,0 0 1,0-1 0,0 1 0,0 1-1,-1-1 1,1 0 0,-1 0 0,1 1-1,-1-1 1,0 1 0,0-1 0,0 1-1,0-1 1,0 1 0,0 0 0,-1 0-1,1 0-1,9 47 28,-7-31-1,0 0 1,2 0 0,0 0-1,1 0 1,1-1-1,0 0 1,2-1-1,9 16-27,-17-31 3,0-1 0,0 1-1,0-1 1,0 1 0,0-1-1,1 0 1,-1 1 0,1-1 0,-1 0-1,1 0 1,-1 0 0,1 0-1,-1 0 1,1 0 0,0 0-1,0 0 1,-1-1 0,1 1-1,0-1 1,0 1 0,0-1-1,0 0 1,0 0 0,-1 0-1,1 0 1,0 0 0,0 0-1,0 0 1,0-1 0,0 1-1,-1-1 1,1 1 0,0-1-1,0 0 1,-1 0 0,1 0 0,0 0-1,-1 0 1,1 0 0,0-1-3,55-63-19,-46 50 16,5-8 0,-7 9-13,0 1 0,1 0 0,1 0 0,0 1 0,1 0 0,0 1 0,8-5 16,-16 16 0,-1 0 0,0 0 0,0 0 0,1 1 0,-1-1 0,0 1 0,0 0 0,0 0 0,1 0 0,-1 1 0,0-1 0,-1 1 0,1-1 0,0 1 0,0 0 0,-1 0 0,1 0 0,-1 1 0,0-1 0,1 1 0,-1-1 0,0 1 0,-1 0 0,1-1 0,0 1 0,-1 0 0,0 0 0,1 0 0,-1 0 0,0 1 0,-1-1 0,1 0 0,0 2 0,2 1-3,58 155-968,-61-160 891,0-1 1,0 1-1,0 0 0,1-1 0,-1 1 0,0-1 0,0 1 0,0-1 0,1 1 0,-1-1 1,0 1-1,0-1 0,1 1 0,-1-1 0,0 1 0,1-1 0,-1 1 0,1-1 0,-1 0 1,1 1-1,-1-1 0,1 0 0,-1 1 0,1-1 0,-1 0 0,1 0 0,-1 1 0,1-1 1,-1 0-1,1 0 0,-1 0 0,1 0 0,0 0 0,-1 0 0,1 0 0,-1 0 1,1 0-1,-1 0 0,1 0 0,0 0 0,-1 0 0,1 0 0,-1-1 0,1 1 0,-1 0 1,1 0-1,-1-1 0,1 1 0,-1 0 0,1-1 0,-1 1 0,1 0 0,-1-1 80,8-11-2299</inkml:trace>
  <inkml:trace contextRef="#ctx0" brushRef="#br0" timeOffset="75420.805">3768 11928 4098,'-1'-19'5400,"-1"-104"-3872,6 114-1458,-1 1-1,1 0 0,0 0 0,1 0 0,0 0 0,0 1 0,1 0 0,0 0 1,0 0-1,1 0 0,0 1 0,0 1 0,0-1 0,1 1 0,-1 0 1,1 1-1,1 0 0,-1 0 0,0 0 0,8-1-69,-5 0 37,126-43-352,-76 46-4773,-45 6 1919</inkml:trace>
  <inkml:trace contextRef="#ctx0" brushRef="#br0" timeOffset="70505.088">502 10451 2401,'-3'-8'7569,"13"14"-6088,-5 9-1417,-1 1 0,-1-1 1,0 1-1,-1 0 1,-1-1-1,0 1 1,-1 0-1,-1 8-64,0 15 34,4 43 2,2 0 0,5-1-1,2 0 1,5-1 0,6 11-36,-18-69 10,-10-24-63,-6-25 46,1-1-1,2 0 1,0 0 0,2-1-1,2 0 1,0 0-1,2-1 1,1 1 0,2-16 7,-2 11 21,2 0 1,1 0-1,1 0 1,2 0-1,1 1 1,2-1-1,1 2 1,2-1 0,1 1-1,1 1 1,2 1-1,18-28-21,35-1 200,-66 58-189,1 0 0,-1 0 0,0 0 0,1 0 0,-1 1 0,1 0 0,-1-1-1,0 1 1,1 0 0,-1 0 0,1 0 0,-1 0 0,1 0 0,-1 1 0,0-1 0,1 1 0,-1 0-1,0-1 1,1 1 0,-1 0 0,0 0 0,0 1 0,0-1 0,0 0 0,0 1 0,0-1 0,0 1-1,0 0 1,0 0 0,-1-1 0,1 1 0,-1 0 0,0 0 0,1 1 0,-1-1 0,0 0-11,5 10-49,0 0 1,-1 0-1,0 0 1,-1 1-1,-1-1 1,0 1-1,0 0 1,-1 0-1,-1 0 1,0 1-1,-1-1 1,-1 0 0,0 0-1,0 0 1,-1 0-1,-1 0 1,0 0-1,-1 0 1,0-1-1,-1 0 1,-1 0-1,0 0 1,0 0-1,-1-1 1,-1 0-1,0-1 1,0 1 0,-1-2-1,0 1 1,-7 5 48,-42 5-3944,34-21 1351</inkml:trace>
  <inkml:trace contextRef="#ctx0" brushRef="#br0" timeOffset="71058.428">985 10536 4002,'88'181'7699,"-87"-181"-7676,-1 1-1,1-1 0,-1 1 0,1-1 1,-1 1-1,1-1 0,-1 1 0,0-1 1,1 1-1,-1-1 0,1 1 0,-1 0 1,0-1-1,0 1 0,1-1 0,-1 1 1,0 0-1,0-1 0,0 1 0,0 0 1,0 0-1,0-1 0,0 1 0,0 0 1,0-1-1,0 1 0,0 0 0,0-1 1,0 1-1,-1 0 0,1-1 0,0 1 1,0 0-1,-1-1 0,1 1 0,0-1 1,-1 1-1,1-1 0,-1 1 0,1-1 1,-1 1-1,1-1 0,-1 1 0,1-1 1,-1 1-1,1-1 0,-1 0 0,0 1 1,1-1-1,-1 0-22,-3-8 9,0 0 0,0 0 0,1 0 0,0-1 1,1 0-1,0 1 0,0-1 0,1 0 0,0 0 0,0 0 0,1 0 1,0 0-1,1 0 0,0 0 0,0 1 0,1-1 0,0 0 1,1 1-1,0-1 0,0 1 0,1 0 0,0 0 0,0 0 0,1 0 1,0 1-1,0-1 0,1 1 0,4-3-9,0 0-172,1 1 1,0 1-1,1 0 1,0 1-1,0 0 0,0 1 1,1 0-1,0 1 1,0 0-1,1 1 0,-1 1 1,1 0-1,0 1 1,-1 0-1,1 1 0,0 1 1,0 0-1,0 1 1,0 0-1,0 1 1,0 1-1,6 1 172,169 36-1700,-184-38 1770,0 1 0,0-1 0,1 1-1,-1 0 1,-1 0 0,1 1 0,0-1-1,-1 1 1,0 0 0,0 1 0,0-1-1,0 1 1,-1-1 0,0 1-1,0 0 1,0 0 0,0 0 0,-1 1-1,0-1 1,0 1 0,0-1 0,-1 1-1,0 0 1,0 0 0,0-1 0,-1 1-1,0 0 1,0 0 0,-1 0-1,1-1 1,-1 1 0,0 0 0,-1 0-1,1-1 1,-1 1 0,0-1 0,-1 0-1,1 1 1,-1-1 0,0 0 0,0 0-1,-1-1 1,0 1 0,1-1-1,-1 0 1,-1 0 0,1 0 0,-1 0-1,1-1 1,-1 0 0,0 0 0,0 0-1,-1 0 1,1-1 0,0 0 0,-1 0-1,1 0 1,-3 0-70,4-2-12,1 1 0,0 0 0,-1-1 0,1 0 0,-1 0 0,1 0 0,-1 0 0,1 0 0,-1-1 0,1 1 0,-1-1 0,1 0 0,0 0 0,-1 0 0,1-1 0,0 1 0,0-1 0,0 0 0,0 0 0,0 0 0,0 0 0,1 0 0,-1-1 0,0 0 12,2 1-166,-1 0 0,1 0-1,0-1 1,0 1 0,0 0 0,0-1-1,1 1 1,-1-1 0,1 1-1,-1-1 1,1 1 0,0-1 0,0 1-1,0-1 1,0 1 0,1-1 0,-1 0-1,1 1 1,-1 0 0,1-1-1,0 1 1,1-3 166,9-18-2091</inkml:trace>
  <inkml:trace contextRef="#ctx0" brushRef="#br0" timeOffset="72499.09">2075 10447 3410,'-23'5'6211,"22"44"-5774,2-42-117,92 374 438,-89-359-680,-2 1 0,0 0 1,-1 1-1,-2-1 0,0 0 1,-1 0-1,-2 0 0,0-1 1,-1 1-1,-1-1 0,-2 0 1,0-1-1,-1 1 0,-3 3-78,10-22-2,1 0 0,0 0 0,-1 0-1,0 0 1,1 0 0,-1 0 0,0 0 0,-1-1-1,1 1 1,0-1 0,-1 1 0,1-1 0,-1 0 0,0 0-1,0 0 1,0-1 0,0 1 0,0-1 0,0 1-1,0-1 1,0 0 0,-1 0 0,1-1 0,0 1-1,-1-1 1,1 1 0,0-1 0,-1 0 0,1 0-1,-1-1 1,1 1 0,0-1 0,-1 1 0,1-1-1,0 0 1,0 0 0,-1-1 0,1 1 0,0-1-1,0 1 1,1-1 0,-1 0 0,0 0 0,0 0-1,1-1 1,0 1 0,-1-1 0,1 1 0,0-1-1,0 0 1,0-1 2,-5-11-170,1 0-1,1 0 1,0-1 0,1 0-1,1 0 1,1 0 0,0-1-1,1 1 1,1 0 0,0-1-1,1 1 1,1 0-1,0-1 1,2 1 0,-1 0-1,2 1 1,0-1 0,1 1-1,1 0 1,0 0 0,4-5 170,-2 3-578,0-1 0,2 2 1,0-1-1,0 1 0,2 1 1,0 0-1,0 1 0,1 0 1,1 1-1,1 1 1,8-5 577,71-33 2152,-75 43-1580,-1-1 1,0 0-1,0-2 1,0 0-1,-2-1 1,1-1-1,-1-1 1,-1 0-1,0-1 1,13-16-573,-19 21 62,0-1 1,-1-1-1,0 1 1,-1-1-1,0-1 0,-1 0 1,0 0-1,-1 0 1,0-1-1,-1 1 0,0-2 1,-1 1-1,-1 0 1,0-1-1,-1 1 0,0-1 1,-1 0-1,-1 0 1,0 0-1,-1 0 0,0 1 1,-1-1-1,-1-4-62,2 17 5,1 0 0,-1 0 0,1-1 0,-1 1 0,0 0 0,0 0 0,1 0 0,-1 0 0,0 0-1,0 0 1,0 0 0,0 0 0,0 0 0,0 0 0,0 0 0,-1 1 0,1-1 0,0 0 0,0 1 0,-1-1 0,1 1-1,0-1 1,-1 1 0,1 0 0,0 0 0,-1-1 0,1 1 0,0 0 0,-1 0 0,1 0 0,-1 1 0,1-1 0,0 0-1,-1 0 1,1 1 0,0-1 0,0 1 0,-1-1 0,1 1 0,0 0 0,0-1 0,-1 1 0,1 0 0,0 0 0,0 0-1,0 0-4,-49 46 118,41-34-106,1-1 0,0 1-1,1 0 1,0 0-1,1 1 1,1 0-1,0 0 1,0 1-1,2-1 1,0 1 0,1 0-1,0 0 1,1 0-1,1 0 1,0 0-1,1 0 1,0 0 0,2-1-1,0 1 1,0 0-1,4 6-11,-6-17 4,0 0 0,1 0-1,0 0 1,0 0 0,0 0 0,0-1-1,0 1 1,1-1 0,0 0-1,0 0 1,0 0 0,0 0 0,0 0-1,0 0 1,1-1 0,-1 0-1,1 1 1,0-1 0,0-1 0,0 1-1,0-1 1,0 1 0,0-1-1,0 0 1,0 0 0,0-1 0,1 0-1,-1 1 1,0-1 0,0 0-1,1-1 1,-1 1 0,3-2-4,8-3-4,1-1-1,-1 0 1,0-2 0,0 1 0,-1-2 0,0 0-1,-1-1 1,0 0 0,0-1 0,-1 0-1,-1-1 1,0 0 0,5-8 4,-2 4-28,1-1-1,1 2 1,0 0 0,1 1-1,1 1 1,0 1-1,4-2 29,-16 12-17,1-1 0,0 1 0,-1 0-1,1 1 1,0 0 0,0 0-1,0 0 1,0 1 0,0 0-1,0 0 1,0 1 0,0 0-1,-1 0 1,1 1 0,0 0-1,0 0 1,-1 0 17,43 9-103,-62-37 4,10 22 108,0 0 0,-1 0 0,1 1 1,-1-1-1,0 1 0,0 0 0,0 0 0,0 0 0,0 1 0,-1-1 0,1 1 0,-1 0 0,0 0 0,1 1 0,-1-1 0,0 1 0,0 0 1,0 1-1,0-1 0,0 1 0,0 0 0,0 0 0,0 0 0,0 1 0,0 0 0,0 0 0,0 0 0,0 0 0,1 1 0,-2 0-9,1 2 14,-1-1 1,1 1-1,0 0 0,0 1 0,0-1 0,1 1 0,-1 0 0,1 0 0,0 0 0,1 1 0,-1-1 0,1 1 0,0 0 0,1 0 0,-1 0 1,1 0-1,0 0 0,1 1 0,0-1 0,0 1 0,0-1 0,0 1 0,1-1 0,0 1 0,1-1 0,0 1 0,0-1 0,1 4-14,0 4 6,1 0 0,1-1-1,0 0 1,1 1-1,0-2 1,1 1 0,1-1-1,0 1 1,0-2-1,1 1 1,1-1 0,0 0-1,2 0-5,-2-2-1,1 0-1,0-1 0,0-1 0,1 0 1,0 0-1,1-1 0,-1 0 1,1-1-1,0 0 0,0-1 0,1-1 1,-1 0-1,1 0 0,0-1 1,0-1-1,0 0 0,0-1 0,0 0 1,-1-1-1,1-1 0,0 0 1,0-1-1,-1 0 0,1 0 0,-1-2 1,0 1-1,0-2 0,3-2 2,6-4-4,-1-1 0,-1-1 0,-1-1 0,0 0 0,0-1 0,-2-2 0,0 1 0,-1-2 0,-1 0 0,-1 0 0,0-2 0,-2 1 0,0-2 0,-1 1-1,-2-1 1,0-1 0,-1 0 0,-1 0 0,-2 0 0,0 0 0,-1-1 0,-2 0 0,0 1 0,-1-1 0,-2 0 0,0 1 0,-6-23 4,8 45 0,-5-17 18,0 21 7,5 40-79,1 0 0,3-1 0,1 1 0,2-1 0,2 0 0,2-1 0,3 5 54,-9-28-52,54 153-1020,-59-171 1043,0 0 1,0 0 0,-1 0 0,1-1 0,0 1-1,-1 0 1,1 0 0,0 0 0,-1 0 0,1 0-1,0 0 1,-1 0 0,1 0 0,0 0 0,-1 0-1,1 0 1,0 0 0,-1 0 0,1 0 0,0 0 0,-1 0-1,1 0 1,0 0 0,-1 0 0,1 0 0,0 1-1,-1-1 1,1 0 0,0 0 0,0 0 0,-1 1-1,1-1 1,0 0 0,0 0 0,-1 0 0,1 1-1,0-1 1,0 0 0,0 1 0,-1-1 0,1 0 0,0 1-1,0-1 1,0 0 0,0 1 0,0-1 0,0 0-1,0 1 29,-32-27-411,31 25 391,-8-6 61,0 0 0,1 0 0,0-1 0,0-1 0,1 1 0,-1-1 1,2-1-1,0 1 0,0-1 0,0 0 0,2 0 0,-1-1 0,1 1 0,1-1 0,-1 0 1,2 0-1,-1-8-41,3 14 62,1 1 1,0 0-1,0 1 1,0-1-1,1 0 1,-1 0-1,1 0 0,0 1 1,0-1-1,0 1 1,1 0-1,-1-1 1,1 1-1,0 0 1,0 0-1,0 1 1,0-1-1,0 1 1,1-1-1,-1 1 1,1 0-1,-1 0 1,1 1-1,0-1 1,0 1-63,104-31 696,-97 30-660,220-40-1295,-206 29-774,-12-3-128</inkml:trace>
  <inkml:trace contextRef="#ctx0" brushRef="#br0" timeOffset="72774.97">1977 10114 5507,'9'13'1600,"5"-2"353,-7-1-1585,-6-2-560,-4-1-1681,1 2 321</inkml:trace>
  <inkml:trace contextRef="#ctx0" brushRef="#br0" timeOffset="30748.075">11585 5873 6467,'2'1'336,"-2"-2"-290,0 1-1,0-1 1,0 1-1,0-1 1,0 1-1,0-1 1,0 0 0,0 1-1,0-1 1,0 1-1,1-1 1,-1 1-1,0-1 1,0 0 0,0 1-1,1-1 1,-1 1-1,0-1 1,1 1-1,-1-1 1,0 1-1,1 0 1,-1-1 0,1 1-1,-1-1 1,1 1-1,-1 0 1,1 0-1,-1-1 1,1 1-1,-1 0 1,1 0 0,-1-1-1,1 1 1,-1 0-1,1 0 1,0 0-1,-1 0 1,1 0-1,-1 0 1,1 0 0,0 0-1,-1 0 1,1 0-1,-1 0 1,1 0-1,-1 0 1,1 1 0,0-1-1,-1 0 1,1 0-1,-1 1 1,1-1-1,-1 0 1,1 1-1,-1-1 1,0 0 0,1 1-1,-1-1 1,1 1-1,-1-1 1,0 1-1,1-1 1,-1 1-1,0-1-45,-2-24 367,0 20-290,1 0 1,1 0 0,-1 0-1,0 1 1,1-1-1,0 0 1,0 0-1,0 0 1,0 0-1,1 0 1,0 0-1,0 1 1,0-1-1,0 0 1,0 0 0,1 1-1,-1-1 1,1 1-1,0-1 1,0 1-1,0 0 1,1 0-1,-1 0 1,1 0-1,0 0 1,1-1-78,11-6 100,1 1 1,-1 1-1,1 0 1,1 1-1,0 1 1,0 0-1,0 2 1,0 0-1,1 0 1,-1 2-1,1 0 1,8 1-101,178 17 523,192 50 29,-74 7-8,-138-36-279,163 21 25,-115-47-195,1-11-1,21-11-94,104-2 193,112-1-95,-318 2-42,1 7 0,31 8-56,496 30 144,-581-30-132,-1-5 0,1-4-1,7-6-11,20-1 8,13-1 11,-2-6-1,13-8-18,3-7 18,0 7-1,36 4-17,79-13-35,144-43 35,-285 61-13,0 4-1,1 7 0,69 6 14,-162 1-4,274-14 3,2-14 1,-192 17 1,133-23-74,133-41 73,96-16-106,-235 67 49,183 7 57,-320 15-23,-10 2-1,-1 4 0,0 4 0,0 5 0,-1 4 0,0 4 0,33 14 24,-95-22-19,1 0 0,-2 2 0,0 2 0,0 1 0,-2 1 0,0 2 0,-1 1 0,-1 2 0,-2 1 0,0 1 0,-1 1 0,-2 2 0,0 0 0,-2 2 0,13 22 19,-31-43-5,1-1 1,-1 2-1,0-1 1,-1 1 0,0-1-1,-1 1 1,0 0-1,0 0 1,-1 1-1,-1-1 1,0 0-1,0 1 1,-1-1 0,0 1-1,0-1 1,-1 0-1,-1 1 1,0-1-1,0 0 1,-1 0-1,-1 0 1,1 0 0,-2 0-1,1-1 1,-1 0-1,-1 0 1,1 0-1,-1-1 1,-1 0-1,-1 2 5,-19 12-3,0-1 0,-2-1 0,0-1-1,-1-2 1,-1-1 0,0-1 0,-1-2-1,-1-1 1,-9 1 3,-376 109 13,58-13 118,199-65-18,90-23-45,-1-2 0,-1-4 1,-34 1-69,-249 15 181,269-22-102,1-3 1,-1-5-1,0-3 1,-50-9-80,-134-11 365,-273 14-365,37 27 181,104 0 140,188-6-187,-1-8 1,-3-10-135,48-3 160,-130 14-160,167-3 47,0-6 0,1-6 1,-43-12-48,5 5 58,0 8 1,-24 8-59,-226-11 93,417 10-92,-198-15 88,-1 8 0,-29 10-89,-969 26 384,477-9-37,513-10-216,0-9-1,-82-16-130,163 4 47,0-6 0,0-5 0,2-5 0,1-7 0,-18-11-47,65 12 9,1-4 0,3-2-1,1-4 1,1-5-9,64 44 2,0 0 1,0-1-1,0-1 0,1 0 1,0 0-1,0 0 1,1-1-1,0-1 0,1 1 1,0-1-1,0-1 0,0 1 1,2-1-1,-1 0 0,1 0 1,0-1-1,1 0 1,1 0-1,-1 0 0,2 0 1,0 0-1,0 0 0,1-1 1,0 1-1,1-1 1,0 1-1,2-9-2,2 10 4,0-1 0,1 1 0,1 0 0,-1 0 0,2 0 0,-1 1 1,1 0-1,1 0 0,-1 1 0,2 0 0,-1 0 0,1 1 0,0 0 0,1 1 0,-1 0 0,1 0 0,0 1 0,6-2-4,14-6-2,0 2 1,1 1-1,1 1 0,0 1 0,27-1 2,-35 4-76,1 2-1,-1 0 1,1 2-1,0 1 1,0 1-1,-1 1 1,1 1-1,-1 1 1,24 8 76,18 35-2192,-46 1-2745,-18-20 1293</inkml:trace>
  <inkml:trace contextRef="#ctx0" brushRef="#br0" timeOffset="34638.153">23054 5828 7123,'30'18'2019,"-21"-13"-1862,-1 1-1,0-1 1,1-1 0,0 0 0,0 0 0,0 0 0,1-1 0,-1-1 0,1 0-1,0 0 1,-1-1 0,1 0 0,8 0-157,199-56 772,-166 39-602,76-24 369,3 6 0,36 0-539,154-12 629,128 5-629,242-20 336,-644 57-328,573-62 225,-577 59-232,120-23 70,1 8 0,1 7 0,1 7 0,94 10-71,558 95 19,-751-88-20,0 3 1,-1 3 0,0 3-1,-2 2 1,0 4-1,-1 1 1,27 19 0,-41-18-4,-2 1 0,-2 2-1,0 2 1,-2 3 0,-1 1 0,-2 1 0,26 33 4,-57-60-5,1 0 0,-1 1 0,-1 0 0,0 0 0,0 1 0,-1 0 0,0 0 0,-1 0 0,-1 1 0,1-1 0,-2 1 0,0 0 0,0 1 0,-1-1 0,-1 0 0,0 1 0,0-1 0,-1 1 0,-1-1 0,0 1 0,-1-1 0,0 0 0,-1 0 0,0 0 0,-1 0 0,-1 0 0,1-1 0,-2 1 0,0-1 0,0-1 0,-1 1 0,-2 1 5,-15 9-5,-1-1-1,0-2 1,-2 0 0,0-2 0,-1-1 0,0-1 0,-1-2 0,0-1 0,-1-1 0,-1-1 0,-7 0 5,7 0 8,-128 39 59,-2-7 0,-2-7 0,-1-7 1,-1-8-1,-93-3-67,-147-14 98,-23 2 12,2 5 37,15-6-57,19-8 28,-4 1 68,-2 10-68,85 2 165,-155-21-283,-312-3 144,773 16-143,-81 4 16,0-4 0,0-4-1,0-4 1,1-3-1,0-5 1,-64-20-17,144 35 7,0 0-1,-1-1 1,1 0-1,0 0 1,0-1-1,0 0 1,0 0-1,1-1 1,-1 0-1,1 0 1,0 0-1,0-1 1,0 0 0,1 0-1,0 0 1,0-1-1,0 1 1,1-1-1,-1-1 1,1 1-1,1 0 1,-1-1-1,1 0 1,1 0-1,-1 0 1,1 0-1,0 0 1,1-1 0,-1-3-7,7-11 34,1 1 1,1 0 0,1 0-1,1 0 1,1 1 0,1 1-1,0 0 1,1 0 0,2 1-1,14-16-34,18-19 9,2 2 0,3 2-1,2 2 1,1 2 0,3 3-1,1 2 1,2 3 0,2 3-1,1 2 1,1 3 0,2 3-1,65-16-8,-100 32-280,1 1-1,0 1 0,1 2 0,-1 1 0,1 2 1,0 1-1,0 2 0,0 1 0,0 1 0,0 2 1,0 1-1,29 9 281,-10 14-2892,-5 8-134</inkml:trace>
  <inkml:trace contextRef="#ctx0" brushRef="#br0" timeOffset="94468.382">13480 7208 2449,'89'11'6754,"-4"-2"-5640,-46 8-870,1-2 0,1-2 0,0-2 0,0-1 0,1-2 0,31 1-244,63-4 848,0-6-1,25-8-847,-150 8 5,117 1 173,0 6 1,0 6-1,92 21-178,-83-12 73,522 48 503,-168-49-448,-145-26 62,183-34-190,-98-3 83,16 21-35,172 22-19,-441-11-28,295-4 33,2 13 46,199-33 315,185-15-41,-362 54-274,-26-2 46,49 40 20,3-10 15,-379-22-107,-1-7 0,1-5 0,44-12-54,-34 2 84,0 6-1,1 6 1,21 9-84,76 4 38,131-15-38,-110-2 61,522 5 32,-283 19-42,-102-22-51,-229 3 0,104-16 0,-194 9 0,324-8-45,-96-18 26,-33 35 19,-206-7 1,1 4 0,-1 4 0,51 10-1,112 2-46,-165-13 22,0 2 0,-1 4 0,47 13 24,-11 15-77,-113-35 70,1 0 0,-1 1 0,0-1-1,0 0 1,1 0 0,-2 1 0,1-1 0,0 0 0,0 0 0,-1 1 0,1-1 0,-1 0 0,0 0 0,0 0 0,0 0 0,0 0 0,0 0 0,0 0 0,0 0-1,-1 0 1,1 0 0,-1-1 0,1 1 0,-1 0 0,0-1 0,0 1 0,1-1 0,-1 0 0,0 0 0,0 0 0,0 0 0,0 0 0,-1 0 0,0 0 7,-14 9-47,-1 0 1,0-1-1,-1-1 1,1-1-1,-2-1 1,1 0-1,-16 2 47,58-30-523,146-28 176,-131 42 337,-1-2 0,0-2 0,0-1 0,-1-2 0,9-6 10,-45 20 0,2 1 2,0 0 1,0-1 0,-1 0 0,1 1-1,0-1 1,-1 0 0,1 0 0,0 0-1,-1 0 1,1 0 0,-1 0 0,0-1-1,1 1 1,-1 0 0,0-1 0,0 1-1,0-1 1,0 1 0,0-1 0,0 0-1,0 1 1,0-1 0,-1 0 0,1 0-1,-1 1 1,1-1 0,-1 0 0,0 0-1,0 0 1,1 0 0,-1 0 0,-1 1-1,1-1 1,0 0 0,-1-2-3,-76-82 284,13 22-4559,53 46 1460</inkml:trace>
  <inkml:trace contextRef="#ctx0" brushRef="#br0" timeOffset="96095.842">30404 6318 5923,'-31'33'5824,"-7"5"-3733,34-34-2099,0 0-1,0 1 0,0 0 1,0 0-1,1 0 0,0 0 1,0 1-1,0-1 0,1 1 0,-1 0 1,2-1-1,-1 1 0,0 0 1,1 0-1,0 0 0,1 1 1,-1-1-1,1 0 0,0 0 1,1 0-1,0 0 0,0 0 1,0 0-1,0 0 0,1 0 0,0 0 1,0 0-1,1-1 0,0 1 1,0-1-1,0 0 0,0 1 1,1-2-1,0 1 0,0 0 1,0-1-1,1 0 0,-1 0 1,1 0-1,0 0 0,0-1 1,1 0-1,0 1 9,9-1-1,0-1 1,0 0-1,0-1 1,0-1-1,0 0 1,0-1 0,1-1-1,-2 0 1,1-1-1,0 0 1,0-2-1,-1 0 1,0 0-1,0-1 1,-1-1-1,1 0 1,-1-1-1,-1 0 1,1-2 0,37-16 198,-50 25-184,1 0 0,0 0 0,0 0 0,-1 0 0,1 0-1,0 0 1,0 0 0,0 1 0,0-1 0,0 0 0,0 0 0,1 1-1,-1-1 1,0 1 0,0-1 0,0 1 0,0 0 0,1-1 0,-1 1-1,0 0 1,0 0 0,1 0 0,-1 0 0,0 0 0,0 0 0,1 0-1,-1 0 1,0 0 0,0 1 0,1-1 0,-1 0 0,0 1 0,0-1-1,0 1 1,1 0 0,-1-1 0,0 1 0,0 0 0,0-1 0,0 1-1,0 0 1,-1 0 0,1 0 0,0 0 0,0 0 0,-1 0 0,1 0-1,0 0 1,-1 0 0,1 1 0,-1-1 0,1 0 0,-1 0 0,0 0-1,1 1 1,-1-1 0,0 0 0,0 1 0,0-1 0,0 0 0,0 0-1,0 1 1,0-1 0,-1 0 0,1 0 0,0 1 0,-1-1-14,-90 353-782,95-291-2988,6-46 1102</inkml:trace>
  <inkml:trace contextRef="#ctx0" brushRef="#br0" timeOffset="96761.955">31155 6398 6851,'7'8'635,"0"0"1,-1 1-1,-1-1 0,1 1 0,-1 0 0,-1 0 0,0 1 1,0 0-1,2 9-635,-4-13 33,0 1 1,-1-1 0,0 1-1,0 0 1,-1-1-1,1 1 1,-1 0 0,-1-1-1,1 1 1,-1 0-1,0-1 1,-1 1 0,0-1-1,0 0 1,0 1-1,-1-1 1,0 0 0,0 0-1,0-1 1,-1 1-1,0 0 1,0-1 0,0 0-1,-2 1-33,2-3-17,1-1 0,-1 0 0,1 0 0,-1-1 0,0 1 0,0-1 0,0 0 0,0 0 0,0 0 0,0 0 0,0-1 0,-1 0 0,1 0 1,0 0-1,0 0 0,0 0 0,0-1 0,0 0 0,0 0 0,0 0 0,0 0 0,0-1 0,0 0 0,0 1 0,1-1 0,-1-1 0,1 1 0,-1 0 0,1-1 0,0 0 0,0 0 0,0 0 0,0 0 0,1 0 0,-1 0 0,1-1 0,0 1 0,0-1 0,0 0 0,0 0 0,1 1 0,-1-1 0,1 0 0,0 0 0,0 0 0,1-1 0,-1 0 17,-1-5-309,-1 0 0,2 0 0,-1-1-1,1 1 1,1 0 0,0-1 0,0 1-1,1 0 1,1-1 0,0 1 0,0 0 0,1 0-1,0 0 1,0 0 0,1 1 0,1-1-1,0 1 1,0 0 0,0 1 0,1-1-1,1 1 1,-1 0 0,5-3 309,-6 8 183,0 0-1,0 1 1,0-1 0,1 1-1,-1 0 1,0 1 0,1 0-1,-1 0 1,1 0 0,-1 0-1,1 1 1,0 0 0,-1 0-1,1 0 1,0 1 0,-1 0-1,1 0 1,-1 0 0,0 1-1,1 0 1,-1 0 0,0 0-1,0 1 1,0-1 0,0 1-1,0 1 1,-1-1 0,0 0-1,1 1 1,-1 0 0,0 0-1,-1 0 1,1 1 0,0 1-183,27 83 221,-29-78-247,1 0 1,-1-1 0,2 1-1,0-1 1,0 0 0,0 0 0,1-1-1,1 1 1,0-1 0,3 4 25,-5-10-7,-1 0 0,1-1 0,0 1 0,0-1 0,0 0 0,0 0 0,0 0 0,0-1 0,0 1 1,1-1-1,-1 0 0,1 0 0,-1 0 0,1-1 0,-1 0 0,1 0 0,-1 0 0,1 0 0,-1-1 0,1 0 1,-1 0-1,0 0 0,1 0 0,-1 0 0,3-2 7,102-52 114,-67 26 53,53-25 770,-93 55-896,1 0 0,-1 0 0,0 0 0,1 0 0,-1 0 0,0 1 0,0-1 0,0 1 0,0 0 0,0-1 0,-1 1 0,1 0-1,0 0 1,-1 0 0,1 0 0,-1 0 0,0 1 0,0-1 0,0 0 0,0 1 0,0-1 0,0 0 0,-1 1 0,1-1-1,-1 1 1,1-1 0,-1 1 0,0 0 0,0-1 0,0 1 0,-1-1 0,1 2-41,1 7 54,1-2-146,15 58-538,7-31-2807,-7-24 811</inkml:trace>
  <inkml:trace contextRef="#ctx0" brushRef="#br0" timeOffset="97271.15">32436 6403 6307,'0'-9'5887,"-24"-22"-4243,19 30-1612,0 1 1,0-1-1,0 1 0,0 0 0,0 0 0,0 1 0,0 0 0,0 0 1,0 0-1,1 0 0,-1 1 0,0-1 0,0 1 0,1 0 0,-1 1 1,1-1-1,0 1 0,0 0 0,0 0 0,0 0 0,0 1 0,-2 2-32,1-2-15,0-1-1,1 1 0,-1 0 0,1 0 1,0 0-1,0 0 0,0 1 0,1 0 0,-1-1 1,1 1-1,1 1 0,-1-1 0,0 0 1,1 1-1,0-1 0,1 1 0,-1 0 1,1-1-1,0 1 0,0 0 0,1 0 1,0 0-1,0 0 0,0 0 0,1 0 1,0-1-1,0 1 0,0 0 0,1 0 1,0-1-1,0 1 0,0-1 0,1 0 1,0 1-1,0-1 0,0 0 0,0-1 0,1 1 1,0-1-1,0 1 0,0-1 0,1 0 1,1 0 15,16 6-377,0-1 0,1-1 1,1 0-1,-1-3 1,1 0-1,0-1 0,0-1 1,0-1-1,1-1 1,-1-2-1,0 0 0,13-3 377,32-3-2513</inkml:trace>
  <inkml:trace contextRef="#ctx0" brushRef="#br0" timeOffset="97665.081">33055 6422 4178,'-10'4'4458,"-16"-5"-2085,8 1-1734,6 1-570,0 2 0,1 0 0,-1 0 0,0 1 1,1 0-1,0 1 0,0 1 0,0 0 0,1 0 0,0 1 0,0 0 0,0 1 1,1 0-1,0 0 0,1 1 0,0 0 0,0 1 0,1-1 0,0 2 0,1-1 1,0 1-1,-2 7-69,6-17-2,1 1 0,0-1 0,1 1 0,-1 0 0,0 0 0,0-1 0,1 1 0,-1 0 0,1 0 0,0 0 0,-1 0 0,1-1 0,0 1 0,0 0 0,0 0 0,0 0 0,0 0 0,1 0 0,-1 0 0,1 0 0,-1-1 0,1 1 0,0 0 0,-1 0 0,1-1 0,0 1 0,0 0 0,0-1 0,1 1 0,-1-1 0,0 1 0,0-1 0,1 0 0,-1 0 1,1 1-1,-1-1 0,1 0 0,0 0 0,-1 0 0,1-1 0,0 1 0,0 0 0,-1-1 0,1 1 0,0-1 0,0 1 0,0-1 0,0 0 0,0 0 0,-1 0 0,1 0 0,0 0 0,0 0 0,0-1 2,66-15-86,-63 13 85,0 1-1,1-1 1,0 1-1,-1 0 1,1 1-1,0-1 1,0 1-1,0 1 1,0-1-1,0 1 1,0 0-1,0 0 1,0 1 0,0-1-1,0 1 1,0 1-1,0-1 1,0 1-1,-1 0 1,1 0-1,-1 1 1,1 0-1,-1 0 1,0 0-1,2 2 2,12 13-468,-16-14 364,1 1 0,1-1 0,-1 0-1,0 0 1,1 0 0,0-1 0,0 0 0,0 0 0,0 0 0,0 0 0,1-1-1,-1 0 1,1 0 0,0-1 0,4 2 104,11-5-1016</inkml:trace>
  <inkml:trace contextRef="#ctx0" brushRef="#br0" timeOffset="97960.958">33238 6720 5442,'-22'53'5037,"17"-90"-3751,6 30-1184,1 0-1,0 0 0,0 0 0,0 0 0,1 0 0,-1 0 0,2 1 1,-1-1-1,1 1 0,0 0 0,0 0 0,1 0 0,0 1 0,0 0 1,0 0-1,0 0 0,1 0 0,0 1 0,0 0 0,0 0 0,1 1 1,-1-1-1,1 1 0,-1 1 0,1-1 0,0 1 0,0 1 0,1-1 1,-1 1-1,0 0 0,0 1 0,1-1 0,-1 2 0,0-1 0,0 1 1,1 0-1,-1 0 0,0 1 0,0 0 0,0 0 0,-1 1 0,1 0 1,0 0-1,-1 1 0,4 2-101,2 5-48,0 0 0,-2 1 1,1 0-1,-1 0 0,-1 1 0,-1 1 1,0-1-1,0 1 0,-1 1 0,-1-1 1,0 1-1,-2 0 0,1 1 0,-2-1 1,0 1-1,0 10 48,5 8-946,8-9-2888,-8-23 1257</inkml:trace>
  <inkml:trace contextRef="#ctx0" brushRef="#br0" timeOffset="98748.07">30883 7370 5170,'0'-3'396,"0"-1"0,0 1 0,-1-1-1,1 1 1,-1-1 0,0 1 0,0 0-1,0-1 1,-1 1 0,1 0 0,-1 0 0,0 0-1,0 0 1,0 0 0,0 0 0,0 0-1,0 1 1,-1-1 0,-2-1-396,1 1 93,0 0 1,0 1-1,0 0 1,0-1-1,0 2 0,-1-1 1,1 0-1,-1 1 1,1 0-1,-1 0 1,0 0-1,1 1 1,-1-1-1,0 1 0,1 0 1,-1 1-1,0-1 1,0 1-1,1 0 1,-1 0-1,1 0 0,-1 1-93,-7 3 17,0 1-1,0 1 1,1 0-1,0 1 1,0 0-1,1 0 0,0 1 1,0 0-1,1 1 1,0 0-1,1 1 1,0-1-1,1 2 0,0-1 1,1 1-1,0 0 1,1 0-1,0 1 1,-2 9-17,6-17-14,-1-1 0,2 1 1,-1-1-1,1 1 0,-1 0 1,1-1-1,0 1 0,1 0 1,-1-1-1,1 1 0,0 0 1,0-1-1,1 1 1,-1-1-1,1 0 0,0 1 1,0-1-1,0 0 0,1 0 1,-1 0-1,1-1 0,0 1 1,0-1-1,1 1 1,-1-1-1,1 0 0,-1 0 1,1 0-1,0-1 0,0 1 1,0-1-1,0 0 0,1 0 1,-1-1-1,1 1 0,-1-1 1,1 0-1,-1 0 1,1-1-1,0 1 0,-1-1 1,1 0-1,0 0 0,2-1 14,61-2-68,-60 1 51,0 1-1,1 0 1,-1 0 0,0 1-1,0 0 1,1 0 0,-1 1-1,0 0 1,0 0 0,1 1-1,-1 0 1,-1 1 0,1 0-1,0 0 1,-1 0 0,1 1-1,5 4 18,35 14-4418,-23-24 1721</inkml:trace>
  <inkml:trace contextRef="#ctx0" brushRef="#br0" timeOffset="98993.272">31229 7119 7940,'-10'20'3585,"-1"11"-15,3 2-2001,3 13-769,1 2-544,3 5-304,1-5-256,5 1-368,5-9-305,7-4-560,7-12 3763,7-7-5492,-2-9 2866</inkml:trace>
  <inkml:trace contextRef="#ctx0" brushRef="#br0" timeOffset="99296.232">31674 7232 5699,'-45'13'3049,"26"-9"-2880,1 1 0,0 0-1,0 2 1,1 0 0,0 1 0,0 1-1,1 0 1,-2 2-169,17-10 0,0 0 1,0 0-1,0 0 1,0 0-1,0 0 1,0 0-1,0 0 1,0 0-1,1 0 1,-1 1-1,0-1 1,1 0-1,-1 0 1,1 1-1,-1-1 1,1 0-1,-1 1 1,1-1-1,0 0 1,0 1-1,0-1 0,0 1 1,0-1-1,0 0 1,0 1-1,0-1 1,0 1-1,1-1 1,-1 0-1,1 1 1,-1-1-1,1 0 1,-1 0-1,1 1 1,0-1-1,0 0 1,-1 0-1,1 0 1,0 0-1,0 0 1,1 1-1,51 42 156,-40-36-76,32 23 167,-20-15-60,0 1 1,-1 1-1,-1 2 1,0 0-1,-2 1 0,19 24-187,-39-44-77,1 1-1,0 0 0,-1 0 0,0 0 0,1 0 0,-1 0 0,0 0 1,0 0-1,0 1 0,0-1 0,-1 0 0,1 0 0,-1 1 1,1-1-1,-1 1 0,0-1 0,0 0 0,0 1 0,0-1 0,0 1 1,0-1-1,-1 0 0,1 1 0,-1-1 0,0 0 0,0 0 1,0 1-1,0-1 0,0 0 0,0 0 0,0 0 0,-1 0 1,1 0-1,-1 0 0,1-1 0,-1 1 0,0 0 0,0-1 0,0 1 1,0-1-1,0 0 0,0 0 0,0 0 0,0 0 0,0 0 78,-19 4-2075</inkml:trace>
  <inkml:trace contextRef="#ctx0" brushRef="#br0" timeOffset="99594.637">32028 7375 6899,'20'4'741,"-1"1"0,0 0 0,-1 1 0,0 1 0,1 1-1,-2 1 1,0 0 0,0 1 0,0 1 0,10 9-741,-25-18 26,0 0 1,1 0-1,-1 1 0,0-1 0,0 1 1,0 0-1,-1-1 0,1 1 1,-1 0-1,1 0 0,-1 0 1,0 0-1,0 0 0,0 0 1,0 0-1,-1 1 0,1-1 1,-1 0-1,0 0 0,0 0 1,0 1-1,-1-1 0,1 0 1,-1 0-1,1 1 0,-1-1 0,0 0 1,0 0-1,-1 0 0,1 0 1,-1 0-1,1-1 0,-1 1 1,0 0-1,0-1 0,0 1 1,-2 1-27,-7 4-32,0 0 1,-1-2-1,1 1 1,-1-1-1,-1-1 1,1 0-1,-1-1 1,0 0-1,0-1 1,0 0-1,0-1 1,0-1-1,0 0 1,-1-1-1,1 0 1,0-1-1,-1 0 1,1-2 0,0 1-1,-2-2 32,10 3-89,0-1 1,0 1-1,0-1 1,0-1-1,0 1 1,0-1-1,0 0 0,1 0 1,-1 0-1,1 0 1,0-1-1,0 0 0,0 0 1,1 0-1,-1 0 1,1-1-1,-2-2 89,4 4-183,0 1 0,0-1 0,1 0 0,-1 0-1,0 0 1,1 0 0,0 0 0,0 0 0,0 0 0,0 0 0,0 0-1,0 0 1,1 0 0,0 0 0,-1 0 0,1 0 0,0 0 0,0 1 0,1-1-1,-1 0 1,2-2 183,18-23-2481</inkml:trace>
  <inkml:trace contextRef="#ctx0" brushRef="#br0" timeOffset="100763.88">29304 8086 3330,'7'-10'1932,"-5"7"-1629,0 0 1,-1 0-1,1 0 1,0 0-1,1 0 0,-1 0 1,0 1-1,1-1 0,0 1 1,-1 0-1,1 0 1,0 0-1,0 0 0,0 0 1,0 0-1,1 1 1,-1 0-1,0-1 0,1 1 1,-1 1-1,1-1 0,-1 0 1,1 1-1,-1 0 1,1-1-1,2 2-303,11 42 2372,-12 181-2887,5-187-4319,2-36 2216</inkml:trace>
  <inkml:trace contextRef="#ctx0" brushRef="#br0" timeOffset="101239.43">29526 8058 4546,'-3'91'6510,"34"-6"-5256,-31-84-1254,0 0 1,1 0-1,-1 0 1,1-1-1,-1 1 0,0 0 1,1 0-1,0 0 1,-1 0-1,1-1 1,0 1-1,-1 0 1,1 0-1,0-1 1,0 1-1,-1-1 1,1 1-1,0-1 1,0 1-1,0-1 1,0 1-1,0-1 0,0 0 1,0 1-1,0-1 1,0 0-1,0 0 1,0 0-1,0 0 1,0 0-1,0 0 1,0 0-1,0 0 1,0 0-1,0 0 1,0-1-1,0 1 1,0 0-1,-1-1 1,1 1-1,0-1 0,0 1 1,0-1-1,0 1 1,0-1-1,-1 1 1,1-1-1,0 0 1,-1 0-1,1 1 1,0-1-1,-1 0 1,1 0-1,-1 0 1,1 0-1,-1 0 0,27-59 264,-24 53-178,54-98 1674,-54 101-1688,0 1 0,0 0 1,1 0-1,-1 1 0,1-1 0,-1 1 1,1 0-1,0 0 0,0 0 1,0 0-1,0 1 0,0-1 0,0 1 1,1 0-1,-1 0 0,0 1 1,1-1-1,-1 1 0,1 0 0,-1 0 1,0 1-1,1-1 0,-1 1 0,0 0 1,4 1-73,1 2 35,0 1-1,0-1 1,-1 1 0,0 1 0,0 0 0,0 0-1,0 0 1,-1 1 0,0 0 0,-1 1 0,0-1 0,0 1-1,0 0 1,-1 1 0,0-1 0,-1 1 0,0 0-1,0 1 1,-1-1 0,2 9-35,59 98-2889,-25-93-1449,-20-20 1499</inkml:trace>
  <inkml:trace contextRef="#ctx0" brushRef="#br0" timeOffset="101700.121">30389 8130 2673,'-35'-27'9132,"-37"31"-6813,65-3-2221,0 1 0,1 1 1,-1-1-1,1 1 0,0 0 0,-1 0 1,1 1-1,1 0 0,-1 0 0,1 0 1,-1 1-1,1-1 0,0 1 1,1 1-1,-1-1 0,1 1 0,0-1 1,1 1-1,-1 1 0,1-1 0,1 0 1,-1 1-1,1-1 0,-1 2-98,6-3-22,0 0 0,-1-1 0,2 1 0,-1-1-1,0 0 1,1 0 0,0 0 0,0-1 0,0 1 0,0-1-1,1 0 1,-1 0 0,1 0 0,0-1 0,0 1-1,0-1 1,0-1 0,0 1 0,0-1 0,0 1 0,1-2-1,-1 1 1,0 0 0,1-1 0,-1 0 0,0 0 0,5-1 22,-7 1-55,30 2-1207,0-1 1,0-2-1,0-1 1,-1-1 0,29-7 1261,-12-3-2847</inkml:trace>
  <inkml:trace contextRef="#ctx0" brushRef="#br0" timeOffset="101915.145">30719 7923 3666,'-9'4'2961,"-1"4"-464,0 9-224,0 4-1360,-1 8-209,3 3-352,-1 8-112,4-3-176,3 6-176,2-7-160,4-2-304,3-10-193,5-1-1920,0-10 96,1-4-720</inkml:trace>
  <inkml:trace contextRef="#ctx0" brushRef="#br0" timeOffset="102432.477">30940 8108 4482,'9'79'5632,"-6"-71"-5573,1 0 0,-1-1 1,2 0-1,-1 1 0,1-2 0,0 1 0,1 0 0,-1-1 0,1 0 0,0 0 0,1-1 0,0 0 0,2 1-59,-2 1 44,1-1 0,-1 0 0,2 0 0,-1-1 0,1 0 0,-1-1 0,1 0 0,1 0 0,-1-1 0,0 0 0,1 0 0,0-1 0,-1-1 0,1 1 0,0-2 0,0 1 0,0-2 0,0 1 0,-1-1 0,1 0 0,0-1 0,0 0 0,-1-1 0,0 0 0,1-1 0,-1 0 0,7-4-44,-7 2 27,0-1 1,-1 0-1,0-1 1,0 0-1,0 0 1,-1 0-1,0-1 1,-1 0-1,0-1 1,-1 0-1,0 0 1,0 0-1,0-1-27,-8-1 803,-14 40-352,13-19-435,1 0-1,0 0 1,1 1 0,0 0 0,0-1-1,1 1 1,0 0 0,1 0-1,0 0 1,1 6-16,-1-13-24,0 0 0,1 1 0,-1-1 0,1 0 0,0 0 0,0 0 0,0 0-1,1 1 1,-1-1 0,1-1 0,0 1 0,-1 0 0,1 0 0,1-1 0,-1 1 0,0-1 0,0 0 0,1 1-1,0-1 1,-1 0 0,1 0 0,0-1 0,0 1 0,0-1 0,0 1 0,0-1 0,0 0 0,0 0 0,1 0-1,-1-1 1,0 1 0,3-1 24,-1 0-275,0 1 0,0-2 0,0 1 0,0-1 0,0 1-1,0-2 1,0 1 0,0 0 0,0-1 0,0 0 0,-1 0 0,1 0-1,0-1 1,-1 0 0,1 0 275,14-13-2377</inkml:trace>
  <inkml:trace contextRef="#ctx0" brushRef="#br0" timeOffset="103161.066">31912 8303 4530,'15'-46'5966,"-15"44"-5917,0 0 0,1 0 0,-1 0 0,0 1 0,-1-1 1,1 0-1,0 0 0,-1 0 0,1 0 0,-1 1 0,1-1 0,-1 0 0,0 0 0,1 1 0,-1-1 0,0 0 0,0 1 0,-1-1 1,1 1-1,0-1 0,0 1 0,-1 0 0,1 0 0,-1-1 0,1 1 0,-1 0 0,1 0 0,-1 1 0,0-1 0,1 0 0,-1 0 0,0 1 1,0-1-1,1 1 0,-1-1 0,0 1 0,0 0 0,0 0 0,0 0 0,0 0-49,-5 3-7,1 0-1,-1 1 1,1 0-1,0 0 1,0 1-1,1-1 1,-1 1-1,1 0 1,0 1-1,1-1 1,-1 1-1,1 0 1,0 0-1,0 1 1,1-1-1,0 1 1,0-1-1,0 1 1,1 0-1,0 0 1,1 0-1,-1 1 1,2-1-1,-1 0 1,1 0-1,0 1 1,0-1-1,0 0 1,1 1-1,1-1 1,-1 0 0,1 0-1,0 0 1,1 0-1,0 0 1,0 1 7,0-4-2,0 0 1,1 0 0,-1-1 0,1 1 0,-1-1 0,1 0 0,0 0-1,0 0 1,0-1 0,1 1 0,-1-1 0,1 0 0,-1-1 0,1 1-1,0-1 1,-1 1 0,1-1 0,0-1 0,0 1 0,0-1 0,0 0-1,0 0 1,0 0 0,0-1 0,0 1 0,-1-1 0,1 0 0,0-1 0,0 1-1,2-2 2,7-3 18,-1 1 1,-1-2-1,1 0 0,-1 0 0,0-1 0,-1-1 0,0 0 0,0 0 0,-1-1 0,1-1-18,11-18 106,-1-1-1,-1-1 1,-2 0-1,-1-1 1,-2-1-1,-1-1 1,-2 0-1,-1 0 1,-1-2-1,-2 1 1,-1-9-106,-4 28 711,-7 25-67,-4 25-100,4-22-548,1 0 0,1 1-1,0-1 1,1 1-1,0 0 1,1-1 0,0 1-1,1 0 1,1-1 0,0 1-1,0-1 1,1 1-1,1-1 1,0 0 0,1 0-1,0-1 1,1 1-1,0-1 1,1 0 0,0-1-1,0 0 1,1 0 0,1 0-1,0-1 1,0 0-1,0-1 1,1 0 0,6 3 4,-3-5-15,1-1 1,-1-1-1,1 0 1,0 0-1,0-2 1,0 0-1,0 0 1,1-1 0,-1-1-1,0 0 1,1-1-1,-1-1 1,0 0-1,0-1 1,0-1-1,0 0 1,0 0-1,-1-2 1,0 0-1,0 0 1,-1-1 0,1 0-1,-1-1 1,-1-1-1,0 0 1,0-1-1,-1 0 1,0 0-1,0-1 1,-1 0-1,3-7 15,-10 15-12,0 1-1,0 0 0,-1-1 0,1 0 0,-1 1 1,1-1-1,-1 0 0,0 0 0,0 0 0,-1 0 1,1 0-1,0 0 0,-1 0 0,0 0 0,0 0 1,0 0-1,0 0 0,0 0 0,-1 0 0,1 0 13,-2 3-1,1 0-1,-1 0 1,0 0-1,1 0 1,-1 1-1,1-1 0,-1 0 1,1 1-1,-1-1 1,1 1-1,-1 0 1,1-1-1,-1 1 1,1 0-1,0 0 0,0 0 1,-1 0-1,1 0 1,0 0-1,0 0 1,0 1-1,0-1 0,0 0 1,0 0-1,0 1 1,1-1-1,-1 1 1,0-1-1,1 1 2,-1-2 0,-2 5 18,-1 0 0,0 0 0,1 0 0,0 1 0,0-1 0,1 1 1,-1 0-1,1-1 0,1 1 0,-1 0 0,1 0 0,0 0 0,0 0 0,1 1 0,-1-1 0,2 0 0,-1 0 0,0 0 0,1 0 0,0 0 1,1 0-1,0 0 0,-1 0 0,2 0 0,-1 0 0,1-1 0,0 1 0,0-1 0,0 0 0,1 0 0,0 0 0,0 0 0,0-1 1,0 1-1,1-1 0,0 0 0,0-1 0,0 1 0,0-1 0,5 3-18,4-1-255,-1 1 0,1-2 0,-1 0 0,1-1 0,1 0 1,-1-1-1,0 0 0,0-1 0,1-1 0,-1 0 0,1-1 255,6-4-1926</inkml:trace>
  <inkml:trace contextRef="#ctx0" brushRef="#br0" timeOffset="103983.934">29530 8760 6419,'-55'32'4067,"-31"5"-2565,40-19-1439,9 3-21,36-21-41,1 1 0,-1-1 0,1 1 0,-1 0 0,1-1 0,-1 1 0,1 0 0,0-1 0,-1 1 0,1 0 0,0 0 0,-1-1 0,1 1-1,0 0 1,0 0 0,0-1 0,0 1 0,0 0 0,0 0 0,0 0 0,0-1 0,0 1 0,0 0 0,0 0 0,1-1 0,-1 1 0,0 0 0,0 0 0,1-1 0,-1 1 0,1 0 0,-1-1 0,0 1 0,1 0-1,-1-1 1,1 1 0,0-1 0,-1 1 0,1-1 0,-1 1 0,1-1 0,0 1 0,-1-1 0,1 0 0,0 1 0,0-1 0,-1 0 0,1 1-1,233 142 1417,-232-142-1413,0 0 1,0 0 0,-1 0-1,1 0 1,0 1 0,0-1-1,-1 0 1,1 1 0,-1 0 0,1-1-1,-1 1 1,0 0 0,1 0-1,-1 0 1,0-1 0,0 1 0,0 0-1,-1 1 1,1-1 0,0 0-1,-1 0 1,0 0 0,1 0-1,-1 0 1,0 1 0,0-1 0,0 0-1,0 0 1,0 0 0,-1 1-1,1-1 1,-1 0 0,1 0 0,-1 0-1,0 0 1,0 0 0,0 0-1,0 0 1,0 0 0,0 0-1,-1-1 1,1 1 0,-1 0 0,1-1-1,-1 1 1,1-1 0,-1 0-1,0 1 1,0-1 0,0 0-1,0 0 1,0 0 0,0 0 0,0 0-1,-1 0-4,-3 0-319,0-1-1,0 1 1,0-1-1,0 0 1,-1-1-1,2 1 1,-1-1-1,0 0 1,0-1-1,0 0 0,0 1 1,1-2-1,-3 0 320,-12-4-2425</inkml:trace>
  <inkml:trace contextRef="#ctx0" brushRef="#br0" timeOffset="104243.118">29879 8736 6963,'8'5'2930,"-4"7"223,-1 4-1792,2 9-353,-3 8-480,0 13-160,-6 2-239,-1 10-161,0-1-161,2 1-223,1-9-144,5-4-416,6-13-129,6-6-1296,1-14-480,2-12-305</inkml:trace>
  <inkml:trace contextRef="#ctx0" brushRef="#br0" timeOffset="104495.885">30151 8998 6451,'-19'-4'2145,"-14"6"256,-2 0-1873,-13-6-496,1 3-448,-4-6-1969,12 0 336</inkml:trace>
  <inkml:trace contextRef="#ctx0" brushRef="#br0" timeOffset="105840.242">30159 9071 3858,'68'63'5392,"-63"-60"-5281,1 0 1,-1-1-1,1 0 0,0 0 1,0 0-1,0-1 1,0 0-1,1 0 0,-1-1 1,0 1-1,0-1 0,0-1 1,1 1-1,-1-1 0,0 0 1,0 0-1,0-1 1,0 0-1,0 0 0,4-2-111,-1-2 58,0 1 0,0-1-1,-1-1 1,0 0 0,0 0-1,0 0 1,-1-1 0,0 0-1,-1 0 1,1-1 0,-2 0 0,1 0-1,-1-1 1,-1 1 0,0-1-1,1-3-57,-33 67 625,26-46-631,0 0 1,1 0 0,0 0 0,0 0-1,1 0 1,0 0 0,0 1-1,1-1 1,0 0 0,0 0 0,1 0-1,0 0 1,1-1 0,0 1 0,0 0-1,0-1 1,1 0 0,0 0-1,1 0 1,-1 0 0,1-1 0,1 0-1,-1 0 1,1 0 0,0 0 0,0-1-1,1 0 1,0-1 0,0 1-1,0-1 1,0-1 0,0 1 0,1-1-1,0 0 1,-1-1 0,1 0 0,0 0-1,0-1 1,0 0 0,0 0-1,1-1 1,1 0 5,5-2 3,-1 0 0,1-1 0,-1-1 0,0 0 0,0-1 0,-1 0 0,1-1 0,-1-1 0,-1 0 0,1-1 0,-1 0 0,0-1-1,-1 0 1,0-1 0,0 0 0,-1-1 0,8-10-3,5-10 7,-1 0-1,-1-2 0,-2 0 1,-1-1-1,-1-1 0,-1-6-6,8-23 315,-36 126 515,-20 40-1638,6 2 1,-7 59 807,28-128-76,1 0 1,2 1-1,2-1 0,1 0 0,1 0 0,2 0 0,2 0 1,1-1-1,8 23 76,25 15 279,-39-71-272,0 1 0,0-1 0,1 0 0,-1 0 0,0 0 0,0 0 0,1-1 0,-1 1 0,0 0 1,1 0-1,-1-1 0,1 1 0,-1-1 0,1 1 0,0-1 0,-1 0 0,1 1 0,-1-1 0,1 0 0,-1 0 0,1 0 0,0-1 0,-1 1 0,1 0 0,-1 0 0,1-1 0,-1 1 0,1-1 0,-1 1 0,1-1 0,-1 0 0,1 0 0,-1 0 0,0 1 0,0-1 0,1 0 0,-1-1 0,0 1 0,0 0 0,0 0 0,0 0 0,0-1 0,0 1 0,0 0 0,-1-1 0,1 1 0,0-1 0,-1 0-7,12-22 12,-1 0 1,-1-1-1,-2-1 0,0 1 1,-2-1-1,-1-1 0,-1 1 1,-1-1-1,-1-7-12,-1 33 1,0-12 4,2-6 6,0-1-1,-2 0 1,0 1 0,-1-1 0,-1 0-1,-1 0 1,-1 1 0,-1-1-1,-2-5-10,-23-12 152,38 40-89,1-1-1,-1 0 0,1 0 0,0-1 0,-1 0 1,1 0-1,0-1 0,-1-1 0,1 1 0,0-2 1,-1 1-1,1-1 0,4-2-62,158-91 221,-154 116 51,-7-18-276,0 0 0,1-2-1,-1 1 1,1-1 0,-1-1-1,1 0 1,-1-1-1,1 0 1,-1-1 0,1 0-1,-1-1 1,0 0-1,0 0 1,6-4 4,3-3 3,0-1 0,-1 0 1,0-2-1,-1 0 0,-1-1 0,0-1 0,-1-1 1,0 0-1,-1-1 0,6-10-3,-11 10 50,-17 17 68,-76 102-820,61-74 469,2 1-1,1 0 0,2 2 1,0 0-1,2 1 0,2 0 1,1 1-1,1 1 0,2 0 0,1 0 1,2 0-1,1 1 0,2 0 1,1 0-1,3 20 234,-1-45 78,1 1 0,1-1-1,0 0 1,0 0 0,1 0 0,0 0 0,0-1-1,1 1 1,1-1 0,0 0 0,0 0 0,0 0-1,1-1 1,1 0 0,-1 0 0,1-1 0,1 1 0,2 1-78,-7-7 28,-1-1 1,0 0 0,1 0 0,-1 0 0,1-1 0,-1 1 0,1 0 0,-1-1 0,1 0 0,-1 1 0,1-1-1,-1 0 1,1 0 0,0-1 0,-1 1 0,1 0 0,-1-1 0,1 0 0,-1 1 0,1-1 0,-1 0 0,0 0 0,1-1-1,-1 1 1,0 0 0,0-1 0,0 1 0,0-1 0,0 0 0,0 0 0,0 0 0,1-1-29,40-77 328,-40 60-297,-1-1-1,0 1 1,-2-1-1,0 0 0,-2 1 1,0-1-1,-1 1 1,-1 0-1,-1 0 0,-1 0 1,-2-5-31,-16-76 439,23 101-418,1-1-1,0 0 1,-1 1 0,1-1-1,0 0 1,0 0-1,0 1 1,0-1 0,0 0-1,0 1 1,0-1 0,0 0-1,0 0 1,0 1 0,0-1-1,1 0 1,-1 1-1,0-1 1,0 0 0,1 1-1,-1-1 1,0 0 0,1 1-1,-1-1 1,1 1-1,-1-1 1,1 1 0,-1-1-1,1 1 1,-1-1 0,1 1-1,-1-1 1,1 1-1,0 0 1,-1-1 0,1 1-1,0 0 1,-1-1 0,1 1-1,0 0 1,0 0-1,-1 0 1,1 0 0,0 0-1,-1 0 1,1 0 0,0 0-1,0 0 1,-1 0-1,1 0 1,0 0-21,45 14 603,-32-8-569,-1-2-97,100 27-687,-39-32-3610,-50-10 1329</inkml:trace>
  <inkml:trace contextRef="#ctx0" brushRef="#br0" timeOffset="106426.963">30264 8909 5218,'-15'7'7370,"7"-5"-6370,-8 50-75,14-46-976,0 1 0,1 0 1,1 0-1,-1 0 0,1 0 0,0 0 0,0 0 0,1 0 0,0 0 0,0 0 0,1 0 0,0-1 1,0 1-1,0-1 0,1 1 0,0-1 0,0 0 0,1 0 0,0 0 0,0 0 0,0-1 0,1 1 0,-1-1 1,1 0-1,1-1 0,-1 1 0,1-1 0,-1 0 0,1 0 0,0-1 0,1 0 0,-1 0 0,0 0 0,1-1 1,0 0-1,0 0 0,3 0 51,23-3-2369,-3-3-112</inkml:trace>
  <inkml:trace contextRef="#ctx0" brushRef="#br0" timeOffset="107862.091">32646 9054 5202,'0'0'137,"0"0"0,1 0 0,-1 0 0,0 0 0,0 0 0,0 0 0,1 0 0,-1 0 0,0 0 0,0 0 0,1 0 0,-1 0 0,0 0 0,0 0-1,0 0 1,1 0 0,-1 0 0,0 0 0,0 0 0,1 0 0,-1 0 0,0 0 0,0 0 0,0 0 0,1 0 0,-1 0 0,0 1 0,0-1 0,0 0 0,0 0 0,1 0-1,-1 0 1,0 0 0,0 1 0,0-1 0,0 0 0,0 0 0,0 0 0,1 1 0,-1-1 0,0 0 0,0 0 0,0 0 0,0 1 0,0-1 0,0 0 0,0 0 0,0 1-1,0-1-136,7-24 1310,-7 21-1254,-1-1 1,0 1-1,0 0 1,0 0-1,0 0 0,0-1 1,0 1-1,-1 0 0,0 1 1,1-1-1,-1 0 0,0 0 1,-1 1-1,1-1 1,0 1-1,-1 0 0,1 0 1,-1 0-1,0 0 0,0 0 1,1 0-1,-1 1 1,0-1-1,-1 1 0,1 0 1,0 0-1,0 0 0,0 0 1,-1 1-1,1-1 0,0 1 1,-1 0-1,0 0-56,-7-1 1,0 1-1,1 0 1,-1 1-1,0 0 1,1 1-1,-1 0 0,1 1 1,-1 0-1,1 0 1,-1 2-1,-5 5-66,1 0 0,0 2 0,1 0 1,0 1-1,1 0 0,1 1 0,0 0 0,1 1 0,0 0 0,1 1 1,1 0-1,1 1 0,0 0 0,1 0 0,1 0 0,0 1 0,1 0 1,1 0-1,1 1 0,1-1 0,1 1 0,0 12 66,0-23-84,1-1 0,0 1 0,0-1-1,1 1 1,0-1 0,0 0 0,1 1 0,0-1-1,0 0 1,1 0 0,0 0 0,0-1 0,1 1-1,-1-1 1,1 1 0,1-1 84,21 3-3412,-18-16 1048</inkml:trace>
  <inkml:trace contextRef="#ctx0" brushRef="#br0" timeOffset="108127.15">32138 9362 3442,'-7'31'7930,"23"-26"-6886,125-13 1092,-114 4-2218,0 1 0,0 2 0,0 0 0,0 2 0,25 4 82,50 18-4799,-72-16 2083</inkml:trace>
  <inkml:trace contextRef="#ctx0" brushRef="#br0" timeOffset="108449.535">32684 9453 5282,'8'31'3486,"20"13"-2543,-4-8-783,-4 43 262,-18-92-287,0 0 0,2 0 1,-1 1-1,2-1 0,0 1 1,0 0-1,1 0 0,0 0 0,1 1 1,0 0-1,2 0-135,-6 6-6,1 1 1,-1-1-1,1 1 0,1 0 1,-1 0-1,1 0 1,-1 1-1,1 0 0,0 0 1,0 0-1,0 0 0,1 1 1,-1 0-1,1 0 1,-1 0-1,1 1 0,0 0 1,-1 0-1,1 0 0,0 1 1,0 0-1,0 0 1,-1 0-1,1 1 0,0-1 1,4 3 5,52 19-4200,-50-17 2159</inkml:trace>
  <inkml:trace contextRef="#ctx0" brushRef="#br0" timeOffset="109149.211">33151 9532 3105,'12'17'1681,"-6"-12"-1468,-1 1 0,0 1-1,0-1 1,0 1 0,0-1-1,-1 1 1,0 1 0,-1-1-1,0 0 1,0 1 0,0 0 0,-1-1-1,0 1 1,-1 0 0,0 0-1,0 1 1,-1-1 0,1 0 0,-2 0-1,1 0 1,-1 0 0,-2 6-213,2-12 4,0 0-1,-1 0 1,1 0 0,0 0 0,-1 0 0,0-1 0,1 1-1,-1 0 1,0-1 0,0 0 0,0 1 0,0-1 0,0 0 0,0 0-1,0 0 1,0 0 0,-1 0 0,1-1 0,0 1 0,0-1-1,-1 1 1,1-1 0,0 0 0,-1 0 0,1 0 0,0 0 0,-1 0-1,1-1 1,0 1 0,-1-1 0,1 1 0,0-1 0,0 0-1,0 0 1,-1 0 0,1 0 0,0-1-4,-69-52-270,68 50 285,1 0 0,0 0 1,0 0-1,1 0 1,-1-1-1,1 1 0,0 0 1,0-1-1,0 1 1,1-1-1,-1 1 0,1 0 1,0-1-1,0 1 1,1-1-1,0 1 0,-1-1 1,1 1-1,1-1 1,-1 1-1,1 0 0,-1 0 1,1 0-1,0 0 1,1 0-1,-1 0 0,1 1 1,0-1-1,0 1 1,0-1-1,0 1 0,0 0 1,1 0-1,-1 1 1,1-1-1,0 1 0,0 0 1,0 0-1,0 0 1,0 0-1,0 1 0,1-1 1,-1 1-1,4 0-15,1-1 34,0 1-1,-1 0 1,1 1 0,0 0-1,-1 1 1,1-1-1,0 2 1,-1-1-1,1 1 1,-1 0 0,0 1-1,0 0 1,0 0-1,0 1 1,0 0-1,-1 1 1,1-1 0,-1 1-1,0 1 1,-1-1-1,1 1 1,-1 0-1,0 1 1,-1 0 0,0-1-1,0 2 1,0-1-1,-1 1 1,0-1-1,0 1 1,-1 0 0,0 0-1,0 1 1,-1-1-1,0 1 1,0 7-34,-2-14-26,1 1 1,-1-1 0,0 1-1,0-1 1,0 0 0,-1 1-1,1-1 1,-1 1 0,1-1-1,-1 1 1,0-1 0,0 0-1,0 0 1,0 1 0,0-1-1,0 0 1,-1 0 0,1 0-1,-1 0 1,1 0 0,-1 0-1,0-1 26,-1-34-205,3 30 236,0 1 1,0-1 0,0 0-1,1 1 1,-1-1-1,1 0 1,-1 1 0,1-1-1,0 0 1,0 1-1,0-1 1,0 1 0,1 0-1,-1-1 1,1 1-1,-1 0 1,1 0 0,0 0-1,0 0 1,0 0-1,0 0 1,0 0-1,0 1 1,0-1 0,1 1-1,-1 0 1,0 0-1,1-1 1,-1 1 0,1 1-1,0-1 1,-1 0-1,1 1 1,0-1 0,-1 1-1,1 0 1,0 0-1,-1 0 1,1 0 0,0 0-1,0 1 1,-1-1-1,1 1 1,-1 0 0,1 0-1,0 0 1,-1 0-1,0 0 1,1 0 0,-1 1-1,1-1-31,57 91 368,16-108-448,-70 15 76,0 1-1,0-1 1,1 1-1,-1 1 1,0-1 0,0 1-1,0 0 1,0 1-1,0-1 1,0 1-1,0 0 1,0 1-1,-1-1 1,1 1-1,-1 0 1,1 1-1,-1-1 1,3 4 4,21 36-2953,-26-26 765</inkml:trace>
  <inkml:trace contextRef="#ctx0" brushRef="#br0" timeOffset="110447.127">29598 9710 5475,'-20'4'3193,"-30"-18"-1630,46 12-1474,-1 0 0,0 0 0,0 1 0,0 0 0,0 0 0,0 0-1,0 1 1,0-1 0,0 1 0,0 1 0,0-1 0,0 1 0,0-1-1,0 2 1,0-1 0,1 0 0,-1 1 0,0 0 0,1 0 0,-1 0 0,1 1-1,-1-1 1,1 1 0,0 0 0,0 1 0,1-1 0,-3 3-89,-15 6 108,16-9-107,3-3-6,1 1 1,-1-1-1,0 0 1,1 1 0,-1-1-1,1 1 1,-1-1-1,1 1 1,-1 0-1,1-1 1,-1 1-1,1 0 1,-1 0-1,1 0 1,0 0-1,0 0 1,0 1 0,-1-1-1,1 0 1,0 1-1,0-1 1,1 0-1,-1 1 1,0-1-1,0 1 1,1-1-1,-1 1 1,1 0-1,-1-1 1,1 1-1,0 0 1,0-1 0,-1 1-1,1 0 1,0-1-1,1 1 1,-1 0-1,0-1 1,0 1-1,1-1 1,-1 1-1,1 0 5,242 130 673,-242-131-665,57 48 474,-56-48-475,-1 0-1,0 0 1,0 1-1,0-1 0,0 1 1,0-1-1,0 0 1,-1 1-1,1 0 1,0-1-1,-1 1 0,1-1 1,-1 1-1,0 0 1,1-1-1,-1 1 0,0 0 1,0-1-1,0 1 1,0 0-1,0 0 1,0-1-1,-1 1 0,1-1 1,-1 1-1,1 0 1,-1-1-1,0 1 1,1-1-1,-1 1 0,0-1 1,0 1-1,0-1 1,0 0-1,0 1 1,0-1-1,0 0 0,-1 0 1,1 0-1,0 0 1,-1 0-1,0 1-6,-4 1-78,0 1 0,-1-1 0,1-1 0,-1 1 0,1-1 0,-1 0 0,0 0-1,0-1 1,0 0 0,0 0 0,0-1 0,0 0 0,0 0 0,-5-1 78,-59-17-4035,52 7 1629</inkml:trace>
  <inkml:trace contextRef="#ctx0" brushRef="#br0" timeOffset="110979.382">29844 9886 3073,'7'25'2145,"-1"-5"-1517,-1 1 1,-1-1-1,0 1 1,-2-1 0,0 1-1,-1 0 1,-2 14-629,-5-2 1080,8-41-965,1 0-1,-1 0 0,1 0 0,1 0 1,-1 0-1,1 1 0,1-1 1,-1 1-1,1 0 0,0 1 1,1-1-1,0 1 0,0 0 0,0 0 1,1 1-1,-1 0 0,2 0 1,-1 0-1,0 1 0,1 0 1,-1 1-1,1 0 0,0 0 0,0 0 1,1 1-1,-1 0 0,0 1 1,1 0-1,-1 0 0,1 1 1,-1 0-1,3 1-114,-3 0 44,0 0 1,0 1-1,-1 0 0,1 1 1,-1 0-1,1 0 0,-1 0 1,0 1-1,0 0 0,0 0 1,-1 1-1,0 0 0,0 0 1,0 0-1,0 1 0,-1 0 1,0 0-1,0 1 0,0-1 1,-1 1-1,1 2-44,-3-4-7,-2-3-22,1-1 0,-1 0 0,0 1 0,1-1 0,-1 0 0,0 1 0,1-1-1,-1 0 1,1 0 0,0 1 0,0-1 0,-1 0 0,1 0 0,0 0 0,0 0 0,0 0 0,0 0 0,0 0 0,0 0 0,0 0 0,0-1 0,1 1 0,-1 0 0,0-1 0,0 1 0,1-1 0,-1 1 0,0-1 0,1 0 0,-1 1 0,0-1 0,1 0 0,-1 0 0,1 0 0,-1 0 0,0 0 0,1 0 0,-1-1-1,0 1 1,1 0 29,2-3 14,-1 1 0,0-1-1,1 1 1,-1 0 0,1 0-1,0 1 1,0-1-1,0 1 1,0 0 0,0 0-1,0 0 1,0 0-1,0 1 1,0-1 0,0 1-1,0 0 1,1 1 0,-1-1-1,0 1 1,0 0-1,0 0 1,0 0 0,0 0-1,0 1 1,-1-1-1,1 1 1,0 0 0,-1 0-1,2 1-13,29 33 138,9 5-1277,17-27-3321,-33-20 1731</inkml:trace>
  <inkml:trace contextRef="#ctx0" brushRef="#br0" timeOffset="112435.058">30918 10213 4466,'-13'-8'5080,"-23"-16"-4448,30 24-608,0-1 0,0 1 1,0 0-1,0 0 0,0 1 0,0 0 0,0 0 0,0 0 1,1 1-1,-1-1 0,0 1 0,1 1 0,-1-1 1,1 1-1,0 0 0,0 1 0,0-1 0,0 1 0,0 0 1,1 0-1,0 0 0,0 0 0,0 1 0,0 0 1,1 0-1,-1 0 0,1 0 0,1 1 0,-1-1 0,1 1 1,-2 4-25,5-7-2,0-1 1,0 1-1,0-1 0,0 1 1,1-1-1,-1 0 1,1 1-1,-1-1 1,1 0-1,0 0 0,-1 0 1,1 0-1,0 0 1,1-1-1,-1 1 1,0-1-1,0 1 0,1-1 1,-1 0-1,1 0 1,-1 0-1,1 0 1,-1 0-1,1 0 0,0-1 1,-1 1-1,1-1 1,0 0-1,-1 0 1,1 0-1,0 0 0,-1 0 1,1-1-1,0 1 1,-1-1-1,1 0 1,0 1-1,-1-1 0,1-1 2,27 3 6,-14 2 0,1 2 1,0 0 0,-1 1-1,0 0 1,0 2 0,-1 0 0,0 0-1,14 11-6,-17-10 24,1 0-1,0-1 0,0-1 1,1 0-1,0-1 0,0-1 1,0 0-1,1-1 0,0 0 0,0-1 1,0-1-1,5 0-23,3-6 29,0 0 0,0-2 1,0-1-1,-1-1 0,0-1 0,0 0 0,-1-2 0,-1 0 0,0-2 1,0 0-1,4-6-29,-9 10 29,7-4 101,-1-1 0,-1 0 0,0-2 1,-1 0-1,-1-1 0,0-1 0,-2 0 1,0-2-1,-1 1 0,0-2 0,-1-2-130,-12 20 12,-1 1-1,1-1 1,-1 0 0,0 0-1,0 0 1,0 0-1,0 1 1,0-1-1,-1 0 1,1 0 0,-1-1-1,0 1 1,0 0-1,0 0 1,0 0 0,-1 0-1,1 0 1,-1 0-1,0 0 1,0 0-1,0 0 1,0 1 0,0-1-1,-1 0 1,1 1-1,-1-1 1,0 0 0,1 1-1,-1 0 1,-1-1-1,1 1 1,0 0-1,0 0 1,-1 0 0,1 1-1,-1-1 1,1 0-1,-1 1 1,0 0-1,0 0 1,0 0 0,0 0-1,1 0 1,-1 0-1,0 1 1,-1-1 0,0 1-12,-5-1-68,0 0 1,0 0 0,0 1 0,0 0-1,1 1 1,-1 0 0,0 1 0,0 0-1,0 0 1,1 0 0,-1 1 0,1 1 0,0-1-1,0 1 1,0 1 0,1 0 0,-1 0-1,1 0 1,0 1 0,-5 5 67,0 1-180,0 1 0,1 0 0,1 0 0,0 1 0,1 1-1,0 0 1,1 0 0,1 0 0,1 1 0,-3 9 180,6-17-4,1 0-1,1-1 1,-1 1 0,1 0-1,0 0 1,1 0-1,0 0 1,0 0 0,1 0-1,0 0 1,1-1-1,-1 1 1,1 0 0,1-1-1,-1 1 1,2-1-1,-1 0 1,1 1 0,0-2-1,0 1 1,0 0 0,1-1-1,0 0 1,1 0-1,-1-1 1,1 1 0,0-1-1,1 0 1,-1-1-1,1 1 1,3 0 4,12 7 99,1-2-1,0-1 1,0-1 0,1 0 0,0-2-1,1-1 1,-1-1 0,1-1-1,0-1 1,0-1 0,0-1 0,-1-1-1,1-2 1,0 0 0,-1-2-1,1-1 1,-1 0 0,-1-2 0,1-1-1,-1 0 1,-1-2 0,0-1-1,0-1 1,7-6-99,-14 8 47,-1 0 0,-1 0 0,0-2 0,0 1 0,-1-2 0,-1 0 0,-1 0 0,0-1 0,0 0 0,-1-1 0,-1 0 0,-1 0 0,1-4-47,-7 18 8,0 0 0,-1-1 0,1 0 0,0 1 0,-1-1 0,1 0 0,-1 1 0,0-1 0,0 0 0,0 1 0,0-1 0,0 0 1,-1 1-1,1-1 0,-1 0 0,0 1 0,1-1 0,-1 1 0,0-1 0,-1 1 0,1-1 0,0 1 0,-1 0 0,1 0 0,-1 0 0,0 0 0,0 0 0,0 0 0,0 0 0,0 0 0,0 1 0,0-1 0,-1 1 0,1-1 0,0 1 0,-1 0 0,1 0 0,-1 0 0,1 1 0,-1-1-8,-110-2-54,103 4-7,-1 1 0,1-1 0,-1 2 0,1 0-1,0 0 1,-1 0 0,2 2 0,-1-1 0,0 1 0,1 0 0,0 1 0,0 0 0,1 1 0,0 0 0,0 0 0,0 1 0,1-1-1,0 2 1,1-1 0,-1 1 0,2 0 0,-1 0 0,1 1 0,1-1 0,0 1 0,0 0 0,1 1 0,0 0 61,1-1-5,1 0 1,0 0-1,1 0 0,0-1 1,1 1-1,-1 0 1,2 0-1,0 0 1,0 0-1,1-1 0,0 1 1,0-1-1,1 0 1,0 0-1,1 0 1,0 0-1,1-1 0,-1 0 1,1 0-1,1 0 1,0-1-1,0 0 1,0 0-1,7 3 5,0 1 77,0-2 1,1 0-1,0 0 1,1-2-1,0 1 0,0-2 1,0 0-1,1-2 1,0 1-1,0-2 0,0 0 1,1-1-1,11-1-77,-6 0 42,-1-2-1,0-1 1,1-1-1,-1 0 1,0-2-1,0 0 0,-1-2 1,0 0-1,0-2 1,0 0-1,4-4-41,-20 11 1,-1-1 0,0 1 0,0-1 0,0 0 0,0 0 0,-1 0 0,1-1 0,-1 1 0,0-1 0,0 0 0,0 0 0,0 0 0,-1 0 0,1-1 0,-1 1 0,0 0 0,-1-1 0,1 0 0,-1-1-1,-2 5-2,0-1 1,0 1-1,-1-1 0,1 1 1,0 0-1,-1-1 0,0 1 1,1 0-1,-1 0 0,0 0 0,1 0 1,-1 0-1,0 1 0,0-1 1,0 0-1,0 1 0,1 0 1,-1-1-1,0 1 0,0 0 1,0 0-1,0 0 0,-2 0 2,-1-1-14,-3 0-24,0-1 0,-1 1 1,1 0-1,0 1 0,-1 0 1,1 0-1,0 1 0,-1 0 1,1 0-1,0 1 0,0 0 0,0 0 1,0 1-1,0 0 0,1 1 1,-1 0-1,1 0 0,0 0 1,0 1-1,1 0 0,-1 0 1,1 1-1,0 0 0,-3 4 38,7-7-10,1 1 0,0-1 0,0 0 0,1 0 0,-1 1 0,1-1 1,-1 0-1,1 1 0,0-1 0,0 0 0,1 1 0,-1-1 0,1 0 0,-1 0 0,1 1 0,0-1 0,1 0 0,-1 0 0,0 0 0,1 0 0,-1 0 0,1 0 0,0 0 0,0-1 0,0 1 0,1-1 0,-1 1 0,1-1 0,-1 0 0,1 0 1,-1 0-1,2 0 10,94 54-127,-40-34 205,1-3 1,0-2-1,57 8-78,-69-16 74,60 5 321,-87-58 288,-15 19-248,2 16-314,1 1 0,0 0 1,1 1-1,-1-1 0,2 2 1,-1-1-1,1 1 0,-1 1 1,2 0-1,-1 0 0,0 1 1,1 0-1,0 1 0,0 0 0,0 1 1,0 0-1,0 0 0,7 1-121,-13 0 10,68-11-96,-19 4-1455,-2-2-3889,-34 7 1983</inkml:trace>
  <inkml:trace contextRef="#ctx0" brushRef="#br0" timeOffset="113606.823">29571 10577 4530,'-11'21'6927,"15"20"-4856,0-20-1763,-4 12-250,-1 1 0,-2-1 0,-1 0 0,-2-1 1,-5 17-59,4-18 7,0-3-50,11-45-172,26-55-466,-45 79 647,11-4 45,1-2-28,-1 1 1,1 0-1,0-1 1,0 1 0,0 0-1,0 0 1,0 1 0,1-1-1,-1 1 1,0-1-1,1 1 1,0 0 0,0 0-1,0 0 1,0 0 0,0 0-1,0 0 1,1 0 0,0 1-1,0-1 1,0 1-1,0-1 1,0 1 0,0-1-1,1 1 1,0 0 0,0-1-1,0 1 1,0 0-1,1 3 17,0-7-85,1 1-1,-1-1 0,0 1 0,1-1 0,-1 0 0,1 1 0,-1-1 0,1 0 0,-1 0 0,0 0 0,1 0 0,-1 0 0,1 0 0,-1 0 0,1-1 0,-1 1 0,1-1 0,-1 1 0,0-1 0,1 1 0,-1-1 0,0 0 0,0 1 0,1-1 0,-1 0 0,0 0 0,0 0 0,0 0 0,0 0 0,0 0 0,0 0 0,0 0 0,-1-1 0,1 1 0,0 0 0,0 0 1,-1-1-1,1 1 0,-1-1 0,0 1 86,10-9-489,16-8-1322,-16 13 648</inkml:trace>
  <inkml:trace contextRef="#ctx0" brushRef="#br0" timeOffset="113873.946">29636 10851 2609,'39'-12'6136,"30"19"-4299,-42-3-1123,-19-4-666,-1 1 0,1 0 0,-1 0 0,1 1 0,-1 0 0,0 0 0,0 1 0,0 0 0,0 0 0,0 0 0,-1 1 0,1 0 0,-1 0 0,0 1 0,0 0 0,-1 0 0,1 0 0,-1 1 0,0-1 0,-1 1 0,1 0 0,-1 1 0,0-1 0,-1 1 0,0 0 0,2 5-48,11 38-227,31 69 77,12-63-3648,-43-51 1576</inkml:trace>
  <inkml:trace contextRef="#ctx0" brushRef="#br0" timeOffset="114291.873">30377 11091 3041,'25'40'3180,"-20"-34"-2993,1 1 0,-1-1 1,0 1-1,-1 0 0,1 0 1,-1 1-1,-1-1 1,0 1-1,0 0 0,0 0 1,-1 0-1,0 0 0,0 0 1,-1 1-1,0-1 1,-1 0-1,0 1 0,0-1 1,-1 0-1,0 1 0,0-1 1,-1 0-1,0 1-187,0-6 21,1-1 1,-1 1-1,0 0 0,0-1 1,0 0-1,0 1 0,0-1 1,-1 0-1,1 0 0,-1 0 0,0 0 1,1-1-1,-1 1 0,0-1 1,0 1-1,0-1 0,0 0 0,0 0 1,0-1-1,0 1 0,0-1 1,0 1-1,0-1 0,-1 0 1,1 0-1,0 0 0,0-1 0,0 1 1,0-1-1,0 1 0,0-1 1,0 0-1,0 0 0,0-1 1,0 1-1,0-1 0,0 1 0,1-1 1,-1 0-1,1 0 0,-1 0 1,1 0-1,0 0 0,0-1 0,0 1 1,0-1-1,0 1 0,1-1 1,-1 0-1,1 0 0,-1 0 1,1 0-1,0 0 0,0 0 0,1 0 1,-1 0-1,0-2-21,0-1-195,0 0 0,1 0 0,-1 0-1,1-1 1,0 1 0,1 0 0,-1 0 0,1 0 0,1 0 0,-1 0 0,1 0-1,0 0 1,0 1 0,1-1 0,-1 1 0,1-1 0,1 1 0,-1 0-1,1 0 1,0 0 0,0 0 195,15-12-2123</inkml:trace>
  <inkml:trace contextRef="#ctx0" brushRef="#br0" timeOffset="114817.958">30668 11130 4930,'-8'40'5381,"0"0"-3500,-17 88-2572,19-90 603,55-114 30,-45 71 119,0 1 0,0-1 1,1 1-1,-1 0 1,1 0-1,0 1 1,0-1-1,1 1 1,-1 0-1,1 0 0,-1 1 1,1 0-1,0 0 1,0 0-1,0 1 1,0 0-1,0 0 1,0 0-1,0 1 1,1 0-1,-1 0 0,0 1 1,0-1-1,0 1 1,0 1-1,0-1 1,0 1-1,0 0 1,0 0-1,1 2-61,72 75 450,-49-40-692,-28-37 215,-1-1 1,1 1-1,0-1 0,0 0 0,-1 0 0,1 0 1,0 0-1,0 0 0,0 0 0,0-1 0,0 1 1,0 0-1,1-1 0,-1 0 0,0 1 0,0-1 1,0 0-1,0 0 0,1 0 0,-1-1 0,0 1 1,0 0-1,0-1 0,0 0 0,0 1 0,0-1 1,0 0-1,0 0 0,0 0 0,1-1 27,21-6-79,28 45-377,-8-17-1569,-18-14 419</inkml:trace>
  <inkml:trace contextRef="#ctx0" brushRef="#br0" timeOffset="115163.931">31412 11488 4738,'6'3'213,"1"0"-1,-1-1 0,1 1 1,-1-2-1,1 1 1,0 0-1,0-1 0,0-1 1,0 1-1,0-1 1,0 0-1,-1-1 0,1 1 1,0-1-1,0-1 1,0 1-1,-1-1 0,1-1 1,0 1-1,-1-1 1,0 0-1,0 0 0,0-1 1,0 0-1,0 0 1,3-4-213,-4 4 96,-2 1-45,1 0 1,-1 1-1,1-1 1,-1-1-1,0 1 1,-1 0-1,1-1 1,0 1-1,-1-1 1,0 0-1,0 0 0,0 0 1,0 0-1,-1 0 1,1-1-1,-1 1 1,0-3-52,-3 4 13,-1 1 1,1 0-1,-1 0 0,1 0 1,-1 0-1,0 1 1,0-1-1,0 1 1,0 0-1,0 0 0,0 0 1,-1 0-1,1 0 1,0 1-1,0-1 0,-1 1 1,1 0-1,0 0 1,-1 0-1,1 0 0,0 1 1,0-1-1,-1 1 1,1 0-1,0 0-13,2-1 1,-12 2 3,0 1 0,0 0 0,1 0 0,-1 1 0,0 1 0,1 0 0,0 1 0,1 0 0,-1 1 0,1 1 0,0-1 0,1 2 0,0-1 0,0 1 0,1 1 0,0 0 0,1 0 0,-6 10-4,12-18 4,0 0-1,1 1 1,0-1-1,0 1 1,-1-1 0,1 1-1,1 0 1,-1 0 0,0-1-1,1 1 1,-1 0-1,1 0 1,0-1 0,0 1-1,0 0 1,0 0 0,1 0-1,-1-1 1,1 1-1,-1 0 1,1 0 0,0-1-1,0 1 1,0 0 0,1-1-1,-1 0 1,0 1-1,1-1 1,0 0 0,0 1-1,-1-1 1,1 0 0,0 0-1,1-1 1,-1 1-1,2 1-3,95 34-322,6-29-2487,-58-10 669</inkml:trace>
  <inkml:trace contextRef="#ctx0" brushRef="#br0" timeOffset="116052.488">31982 11575 5074,'-11'12'5740,"-4"10"-2569,10-11-3146,2 0 0,-1 1 0,2 0 0,-1 0 0,2 0 0,0 0 0,0 0 0,1 0 0,0 1 0,1-1 0,1 0 1,-1 0-1,2 1-25,0-11 0,-1 0 1,1 1 0,0-1 0,0 0 0,0 0 0,0 0 0,0-1 0,0 1 0,1-1 0,-1 0 0,0 0 0,1 0 0,-1 0 0,1 0 0,-1-1-1,1 0 1,-1 1 0,1-1 0,0-1 0,-1 1 0,1 0 0,-1-1 0,1 0 0,-1 0 0,0 0 0,1 0 0,-1 0 0,0-1 0,0 0 0,0 1-1,0-1 1,1-1-1,20-5 8,-20 7-2,1 0 0,0 1 0,0-1 0,0 1-1,0 0 1,0 0 0,-1 1 0,1-1 0,0 1 0,0 0 0,-1 0 0,1 1 0,0-1 0,-1 1 0,1 0 0,-1 1-1,0-1 1,0 1 0,0-1 0,0 1 0,0 0 0,0 1 0,1 1-6,2 1 6,104 72 25,-107-76-18,-1-1-1,1 1 1,0-1-1,0 0 0,0 0 1,0 0-1,0-1 1,0 1-1,0-1 0,0 0 1,0 0-1,0 0 1,0-1-1,0 0 0,0 1 1,0-1-1,0-1 0,0 1 1,0-1-1,-1 1 1,1-1-1,-1 0 0,1 0 1,-1 0-1,0-1 1,0 1-1,1-1 0,-2 0 1,1 0-1,0 0 1,1-3-14,63-145-1935,-52 133-2085,-8 15 1476</inkml:trace>
  <inkml:trace contextRef="#ctx0" brushRef="#br0" timeOffset="116599.001">32708 11755 5250,'14'21'1602,"51"101"2538,-65-118-4121,0 1 1,0-1 0,0 0-1,-1 0 1,1 0-1,-1 0 1,0 0 0,-1 0-1,1 0 1,-1 0-1,1 0 1,-1 0 0,-1 0-1,1-1 1,0 1-1,-1-1 1,0 0 0,1 0-1,-1 0 1,0 0-1,-1 0 1,1-1 0,0 1-1,-1-1 1,0 0-1,1 0 1,-1 0 0,0-1-1,0 1 1,0-1-1,0 0 1,0 0 0,0 0-1,-1 0 1,1-1-1,0 0 1,0 0 0,0 0-1,-1 0 1,1-1-1,0 0 1,0 0 0,0 0-1,0 0 1,0 0-1,0-1 1,0 0 0,0 0-1,0-1-19,-3 1-23,-1 0 0,1-1 0,1 0 1,-1 0-1,0-1 0,1 0 0,0 0 0,0 0 0,0-1 0,0 0 0,1 0 0,0 0 0,0-1 1,0 0-1,1 0 0,-1 0 0,1-1 0,1 1 0,0-1 0,0 0 0,0 0 0,0 0 0,1 0 1,0-5 22,4 6 11,0 0 1,0 1-1,1-1 1,0 0 0,0 1-1,0 0 1,1-1 0,0 1-1,0 1 1,0-1-1,0 0 1,1 1 0,0 0-1,0 0 1,0 1-1,0-1 1,1 1 0,-1 0-1,1 1 1,0-1 0,0 1-1,0 0 1,0 0-1,0 1 1,0 0 0,0 0-1,1 1 1,-1-1-1,0 1 1,1 1 0,0-1-12,3-1 53,0 0 1,-1 0-1,1 1 1,0 0-1,0 1 0,-1 0 1,1 0-1,-1 1 1,1 1-1,-1-1 1,0 2-1,0-1 1,0 1-1,0 0 1,0 1-1,-1 0 0,0 0 1,0 1-1,-1 0 1,1 1-1,-1-1 1,-1 2-1,1-1 1,-1 0-1,0 1 1,-1 0-1,0 1 0,2 5-53,-3-3-30,-1 0-1,0 0 1,-1 0-1,0 1 1,-1-1-1,0 1 0,-1 0 1,0-1-1,-1 1 1,0-1-1,-1 1 0,-1-1 1,-1 7 30,4-19-5,-1 1 0,1-1 0,0 0 0,0 1 0,-1-1 0,1 1 0,0-1 0,-1 1 0,1-1 0,-1 1 0,1-1-1,0 1 1,-1-1 0,1 1 0,-1 0 0,1-1 0,-1 1 0,0 0 0,1-1 0,-1 1 0,1 0 0,-1 0 0,1 0 0,-1-1 0,0 1 0,1 0 0,-1 0 0,0 0 0,1 0 0,-1 0 0,1 0 0,-1 0 0,0 0 0,1 0 0,-1 1 0,0-1 0,1 0 0,-1 0 0,1 1 0,-1-1 0,1 0-1,-1 0 1,1 1 0,-1-1 5,2-5 41,1-1 0,-1 1 0,1-1 0,1 1 0,-1 0 0,1 0 0,0 0 0,0 0 0,0 0 0,1 1 0,-1 0-1,1-1 1,0 1 0,1 0 0,-1 1 0,1-1 0,-1 1 0,1 0 0,0 0 0,0 1 0,1-1 0,-1 1-1,0 0 1,1 1 0,-1-1 0,3 0-41,8-1 23,0 1 1,-1 0-1,1 1 0,0 1 0,0 0 0,0 1 1,-1 1-1,1 0 0,1 2-23,116 34-4389,-92-24 1668</inkml:trace>
  <inkml:trace contextRef="#ctx0" brushRef="#br0" timeOffset="116816.139">33577 11871 5811,'-14'36'2769,"1"0"-16,-3 15-1264,3-8-913,-3 7-176,2-7-352,4-2-192,2-14-128,1-1-304,7-11-160,2-3 1408,1-7-3281,7-5 1552</inkml:trace>
  <inkml:trace contextRef="#ctx0" brushRef="#br0" timeOffset="117154.227">33863 12130 4290,'-52'30'4591,"-44"-14"-3054,27-6-512,60-8-976,6-2 67,0-1-1,0 1 0,0 0 0,0 0 1,0 0-1,0 1 0,0-1 0,0 1 1,0-1-1,0 1 0,0 0 0,0 0 0,1 0 1,-1 0-1,0 1 0,1-1 0,-1 1 1,1 0-1,-1 0 0,1 0 0,0 0 1,0 0-1,0 0 0,0 0 0,0 1 1,1-1-1,-1 1 0,0-1 0,1 1 0,0 0 1,0-1-1,0 1 0,0 0 0,0 0 1,1 0-1,-1 0 0,1 0 0,-1 0 1,1 0-1,0 0 0,0 0 0,1 0 1,-1 0-116,8 7-7,1-1 1,0 0 0,0 0-1,1 0 1,0-2 0,1 1 0,0-1-1,0-1 1,0 0 0,1 0-1,0-1 1,0-1 0,0 0 0,0 0-1,1-1 1,-1-1 0,2 0 6,0 1-558,0 0 0,1-1 0,-1 0 0,1-1 0,0 0 0,-1-2 0,1 0 0,10-2 558,-11-1-2049</inkml:trace>
  <inkml:trace contextRef="#ctx0" brushRef="#br0" timeOffset="127788.629">19107 10956 3314,'-1'0'103,"-1"1"1,1 0 0,0 0 0,0 0 0,-1 0 0,1 0 0,0 1-1,0-1 1,0 0 0,0 0 0,0 1 0,1-1 0,-1 1 0,0-1-1,1 0 1,-1 1 0,1-1 0,-1 1 0,1 0 0,0-1 0,-1 1-1,1-1 1,0 1 0,0-1 0,0 1 0,0 0 0,1-1 0,-1 1-1,0-1 1,1 1 0,-1-1 0,1 1 0,-1-1 0,1 1 0,0-1-1,0 0 1,-1 1 0,1-1 0,0 0 0,0 1 0,0-1 0,0 0-1,1 0 1,-1 0 0,0 0 0,0 0 0,1 0 0,-1 0 0,1-1-1,-1 1 1,0 0 0,1-1 0,-1 1 0,1-1 0,0 0 0,-1 1-104,283-8 2136,346-41-898,-24 13-109,-46 39-435,219-22-105,55-6-231,-31 17-214,-384 0-118,-196 5 6,170-26-32,-386 27 0,157-5 11,-1 6 1,0 8-1,17 8-11,66 4 4,400 28 28,-510-33-35,0-7 0,6-5 3,-41-2-1448,-109-4-1017,-19-1 586</inkml:trace>
  <inkml:trace contextRef="#ctx0" brushRef="#br0" timeOffset="130882.287">6605 11608 3506,'1'0'100,"-1"0"0,1 0 0,0 0 0,-1 0 0,1 0 0,0 0 0,-1 0 0,1 1 0,0-1 0,-1 0 0,1 0 0,-1 1 0,1-1 0,-1 0 0,1 1 0,-1-1 0,1 1 0,-1-1 0,1 0 0,-1 1 0,1-1 0,-1 1 0,1 0 0,-1-1 0,0 1 0,0-1 0,1 1 0,-1 0 0,0-1 0,0 1 0,1-1 0,-1 1 0,0 0 0,0-1 0,0 1 0,0 0 0,0-1 0,0 1 0,0 0 0,0-1 0,0 1 0,-1 0 0,1-1 0,0 1 0,0-1 0,0 1 0,-1 0 0,1-1 0,0 1 0,-1-1 0,1 1 0,0-1 0,-1 1 0,1-1 0,-1 1 0,1-1 0,-1 1 0,1-1 0,-1 0 0,1 1 0,-1-1 0,0 0 0,1 1 0,-1-1-100,502 53 2049,-139-19-1577,-272-28-334,1-3 0,-1-3 0,1-5 0,4-5-138,194-6 182,-70 9 133,150-25-315,-124 11 53,86 9-53,459 31 339,-493-20 130,6-13-469,218-2 166,141-12-42,-244 5-56,-155 8 21,233-1 30,-275 27-88,-46-1 83,2-6 0,174-21-114,-185-2 90,129 4-90,292 10 67,370 7 81,-808 1-120,79-5 2,-101-1 11,-1 5 0,19 8-41,478 46 94,-318-34-68,158 2 1,186-28 21,-258 52-2,-81-6 1,236 6 108,260-29-72,-636-12-59,0-7 0,4-8-24,497-4 18,-276-4-2,-217 13-16,0 8 0,33 11 0,-130-10 0,28-2 8,-1-5 0,85-12-8,-107 10 17,0 3 0,1 4 0,4 5-17,52 1 13,420 45 35,221 7-16,-600-64-67,-138-2 21,-1 3 0,1 2 1,0 1-1,39 9 14,41 31 63,-102-32-64,-1-1-1,1-1 0,0-1 1,1-1-1,0-1 0,4-1 2,88 8-2364,-108-1-490,-4 10-118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6:00.2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1 325 3233,'4'4'444,"1"0"-1,0 0 0,1 0 0,-1-1 0,1 0 1,-1 0-1,1 0 0,0-1 0,0 1 0,0-2 1,0 1-1,1-1 0,3 1-443,139-8 916,-120 2-385,352-51 1499,604-65 403,-848 111-2266,0 6-1,0 7 0,52 10-166,-30-2 325,0-6-1,84-11-324,281-22 306,-491 23-292,169-21 103,173 3-117,303 21 96,-414 6 101,84-17-197,-85 2 70,386 8 109,-3-13 10,-518 12-145,-1-6-1,1-5 1,74-21-44,-128 25 32,0 2 0,0 4 0,1 3 0,-1 3 0,0 3 0,29 8-32,184 7 93,-185-19-35,-1 6-1,75 14-57,270 28 158,-25-11-124,119 7-34,-321-32 0,428-29 19,-276 34-6,-235-14-5,-1 6-1,17 8-7,-84-9 1,93 3-1,146-8 0,-71-3 0,523-9 14,-633 12-16,-70-5-6,1 2 0,-1 3-1,1 3 1,-1 2 0,-1 2 0,53 18 8,-30 12-2465,-71-35-713,-13-6-266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6:03.7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8608 879 4642,'-13'8'3517,"22"-10"-1820,23-9-612,2 1-697,0 2 0,0 1 1,0 2-1,1 1 0,0 2 0,0 1 0,21 3-388,7-2 231,219-2 1154,111 21-1385,1105 150 829,-778-87-284,-484-74-311,125-16-234,-183 3 40,98-13 109,116-29-149,-8 1 57,-223 30-23,647-45 28,-747 60-53,0 3 1,0 2 0,-1 3-1,1 3 1,16 6-10,24 11 0,-1 5 0,-2 4 0,57 30 0,-134-57-10,-1 1 1,-1 0-1,0 2 1,0 0-1,-1 1 1,-1 0-1,0 2 0,0 0 1,-2 1-1,0 0 1,-1 2-1,3 5 10,-14-18-12,0 1 0,-1 0 0,1 0-1,-1 0 1,-1 0 0,1 0 0,-1 0-1,0 0 1,0 0 0,-1 1 0,0-1-1,0 0 1,0 1 0,-1-1 0,0 0 0,0 0-1,-1 0 1,0 0 0,0 0 0,0 0-1,0 0 1,-1 0 0,0-1 0,-1 0-1,1 1 1,-1-1 0,0 0 0,0-1 0,0 1-1,-1-1 1,0 0 0,1 0 0,-2 0-1,1 0 1,0-1 0,-6 3 12,-34 15-23,0-1-1,-1-3 1,-1-2-1,-1-1 1,-20 1 23,-132 23-14,-196 11 14,340-43 0,-254 15 121,-1-13 0,-1-14 0,-6-14-121,-622-35 198,290 61-9,-209 43 51,-280-10-93,625-20-118,-23-24-29,226-4 11,92 9-6,0-11 1,1-9-1,1-9 0,-89-29-5,227 36-1,1-4 1,2-3-1,0-3 0,-12-11 1,80 39-2,1 2 0,0-1 0,-1 0 0,2-1 0,-1 1 0,0-1 0,1-1 0,-1 1 0,1-1 0,0 0 0,1 0 0,-1-1-1,1 0 1,0 0 0,1 0 0,-1-1 0,1 1 0,0-1 0,1 0 0,0 0 0,0 0 0,0-2 2,4 5 0,0 0 0,1 1 1,-1-1-1,1 0 0,0 1 0,0-1 0,0 1 0,0-1 0,0 1 1,1 0-1,0 0 0,-1 0 0,1 0 0,0 0 0,0 1 0,1 0 1,-1-1-1,2 1 0,34-23 32,0 1 0,2 3 0,1 1 0,1 3-1,10-3-31,-9 3 28,95-36-111,3 5 1,105-18 82,-162 49-956,1 4-1,0 3 1,22 4 956,-27 5-2150</inkml:trace>
  <inkml:trace contextRef="#ctx0" brushRef="#br0" timeOffset="2334.288">16059 1465 4402,'-17'19'6497,"34"-16"-6159,383-23 1490,104 73-614,265 15-75,-598-54-954,634 28 414,25-36-249,-557 8-34,163 34-316,-332-35 54,215 33 88,211 21-46,-423-59-74,1-5 0,-1-4 1,39-8-23,485-76 64,40-18 48,-466 88-22,-202 15-88,-1 0 0,1-1 0,-1 1-1,1 0 1,0 0 0,-1 0-1,1 1 1,-1-1 0,1 1 0,0-1-1,-1 1 1,1 0 0,-1 0-1,0 0 1,1 0 0,-1 1 0,0-1-1,0 0 1,1 1 0,-1 0 0,0-1-1,-1 1 1,1 0 0,0 0-1,0 0 1,-1 0 0,1 1 0,-1-1-1,0 0 1,0 1 0,0-1-1,0 0 1,0 1 0,0-1 0,-1 1-1,1 0 1,-1-1 0,0 1 0,1-1-1,-1 1 1,0 0 0,-1-1-1,1 1 1,0-1 0,-1 1 0,0 0-1,1-1 1,-2 1-2,-10 12-2,-1-1 1,0-1-1,-1 0 0,0-1 0,-1-1 1,-1 0-1,0-1 0,0-1 0,-1 0 1,0-1-1,-1-1 2,-13 9 0,-322 153-469,741-337-1151,-380 164 1617,20-8 3,0-2 1,-1-1-1,-1-2 0,0 0 0,21-20 0,-45 36 6,0 0 1,0-1 0,0 1-1,-1-1 1,1 0 0,0 1-1,-1-1 1,1 0 0,-1 0-1,1 0 1,-1 0 0,0 0-1,0 0 1,0-1 0,0 1-1,0 0 1,-1 0 0,1-1-1,-1 1 1,1-1 0,-1 1-1,0 0 1,0-1 0,0 1-1,0-1 1,-1 1 0,1 0 0,0-1-1,-1 1 1,0 0 0,1-1-1,-1 1 1,0 0 0,0 0-1,-1 0 1,1 0 0,0 0-1,-1 0 1,1 0 0,-1 0-1,1 0 1,-1 1 0,0-1-1,0 1 1,0-1 0,0 1-1,0 0 1,0-1 0,0 1-1,-2 0-6,-270-110 379,243 98-930,0-2 0,2-1 0,0-1-1,1-2 1,-17-14 551,16 1-3100,20 4-547</inkml:trace>
  <inkml:trace contextRef="#ctx0" brushRef="#br0" timeOffset="3412.548">23444 152 5811,'18'2'4500,"15"-16"-2538,-5 2-794,-22 11-1134,1 1 0,0-1-1,-1 1 1,1 0 0,0 0 0,-1 1 0,1 0 0,0 0 0,-1 0 0,1 1-1,-1 0 1,0 0 0,0 1 0,1 0 0,-2 0 0,1 0 0,0 1-1,-1 0 1,1 0 0,-1 0 0,0 1 0,-1 0 0,1 0 0,-1 0 0,0 0-1,0 0 1,0 1 0,-1 0 0,0 0 0,0 0 0,-1 0 0,1 1 0,-1-1-1,-1 0 1,1 1 0,-1 0 0,0-1 0,-1 1 0,1 0 0,-1-1-1,-1 1 1,1 0 0,-1-1 0,0 1 0,-1-1 0,-2 7-34,-5 4-11,-2-1 1,0 0-1,0-1 1,-2-1-1,1 0 1,-2 0-1,0-1 1,-1-1-1,0 0 0,-1-1 1,0-1-1,0-1 1,-1 0-1,0-1 1,-1 0-1,0-2 1,0 0-1,-1-1 1,1-1-1,-1-1 0,-16 1 11,22-2-2,1 0 0,-1-1 0,0-1 0,0 0 0,1-1 0,-1 0 0,1-1 0,-1-1 0,1 0 0,0 0 0,-1-1 0,2-1 0,-1 0 0,1 0 0,-1-1 0,1-1 0,1 0 0,0 0 0,0-1 0,0 0 0,1-1 0,0 0 0,1-1 0,0 0 0,0 0 0,1 0 0,0-1 0,1 0 0,0-1 0,1 1 0,0-1 0,1 0 0,-1-6 2,4 9-67,0 1 0,0-1 0,1 1 0,0 0 0,0-1 1,1 1-1,0-1 0,1 1 0,0 0 0,0 0 0,1 0 0,0 0 1,0 0-1,1 0 0,0 1 0,0 0 0,1 0 0,0 0 0,0 0 0,0 1 1,1 0-1,0 0 0,0 0 0,1 1 0,0 0 0,0 0 0,0 0 1,3 0 66,4-3-227,0 1 0,0 1 1,0 0-1,1 1 0,-1 1 1,2 0-1,-1 1 1,0 0-1,0 1 0,1 1 1,-1 1-1,1 0 0,-1 1 1,15 2 226,25 13-2383</inkml:trace>
  <inkml:trace contextRef="#ctx0" brushRef="#br0" timeOffset="3844.476">23658 180 5010,'57'49'6355,"-2"-1"-5629,-43-33-588,-1 0 1,-1 1-1,0 0 0,-1 1 1,0-1-1,-2 2 1,0-1-1,4 17-138,0-153 846,-7 109-802,0 1 0,0-1-1,1 1 1,0-1 0,1 1 0,0 1 0,0-1 0,1 1 0,0 0-1,1 1 1,-1-1 0,1 1 0,1 1 0,-1 0 0,1 0 0,0 1 0,1 0-1,-1 0 1,1 1 0,0 0 0,0 1 0,0 0 0,1 1 0,-1 0 0,1 0-1,-1 1 1,4 1-44,74 1-5261,-61-1 2081</inkml:trace>
  <inkml:trace contextRef="#ctx0" brushRef="#br0" timeOffset="4326.335">24515 94 3201,'0'-3'6467,"-2"-11"-5575,-3 11-822,0 0 1,0 1 0,0-1 0,0 1 0,0 1-1,0-1 1,-1 1 0,1 0 0,0 0 0,-1 0 0,1 1-1,-1 0 1,1 0 0,-1 0 0,1 1 0,-1 0 0,1 0-1,0 0 1,-1 1 0,0 0-71,-10 3 24,0 0 0,1 1 0,0 1 0,0 1-1,0 0 1,1 1 0,0 0 0,1 1 0,0 1 0,1 0-1,0 1 1,1 0 0,0 0 0,1 1 0,0 1 0,-7 14-24,15-27 5,1 0-1,0 0 1,-1 1 0,1-1 0,0 0 0,0 1 0,0-1-1,0 1 1,0-1 0,0 1 0,0-1 0,1 1 0,-1 0-1,1-1 1,-1 1 0,1 0 0,-1-1 0,1 1 0,0 0 0,0 0-1,0 0 1,0-1 0,0 1 0,0 0 0,1 0 0,-1-1-1,0 1 1,1 0 0,0 0 0,-1-1 0,1 1 0,0-1 0,0 1-1,0-1 1,0 1 0,0-1 0,0 1 0,0-1 0,0 0-1,1 1 1,-1-1 0,0 0 0,1 0 0,-1 0 0,1 0 0,-1 0-1,1-1 1,0 1 0,0 0-5,9-3 4,0-1 1,0 0-1,-1 0 0,1-1 1,-1 0-1,0-1 0,0 0 0,0-1 1,0 0-1,4-4-4,33-18 8,-43 26-9,-2 0 3,1 0-1,0 0 1,0 0 0,0 0-1,0 0 1,0 1 0,1-1-1,-1 1 1,0 0-1,1 0 1,-1 0 0,1 0-1,-1 1 1,1-1-1,-1 1 1,1 0 0,0 0-1,-1 1 1,1-1 0,-1 1-1,1-1 1,-1 1-1,1 0 1,-1 0 0,0 1-1,1-1 1,-1 1 0,0 0-1,0 0 1,1 0-2,1 8 6,0 1 0,0-1 0,-1 1-1,-1 0 1,0 0 0,0 0 0,-1 0 0,-1 0 0,1 0 0,-2 1 0,0-1 0,0 0 0,-1 1 0,-1 1-6,3 0 8,-2 1 1,1-1 0,-2 1-1,0-1 1,0 0 0,-2 1-1,1-1 1,-2-1 0,1 1-1,-2-1 1,0 1 0,0-2-1,-1 1 1,-1-1 0,0 0-1,0 0 1,-1-1 0,0 0-1,-1-1 1,0 0 0,-1 0-1,0-1 1,0-1 0,-5 3-9,5-5-45,0 1 1,0-2 0,-1 0 0,1 0 0,-1-1 0,0-1 0,0 0-1,0 0 1,-1-1 0,1-1 0,0 0 0,0-1 0,-4 0 44,-41-35-3311,50 20 998</inkml:trace>
  <inkml:trace contextRef="#ctx0" brushRef="#br0" timeOffset="4824.34">24950 51 4498,'-63'-15'6262,"47"17"-6084,1 1-1,0 1 1,0 1-1,0 0 1,1 0-1,-1 1 1,2 1-1,-1 1 1,-6 4-178,8-4 25,0 0 0,0 0 1,1 2-1,0-1 0,0 1 1,1 1-1,1 0 0,-1 0 1,2 1-1,0 0 0,0 1 1,1-1-1,1 2 0,-2 5-25,7-18 3,0 0 0,0 1-1,0-1 1,0 1 0,1-1-1,-1 1 1,1 0-1,-1-1 1,1 1 0,0-1-1,-1 1 1,1 0-1,0-1 1,0 1 0,0 0-1,0 0 1,0-1 0,1 1-1,-1-1 1,1 1-1,-1 0 1,1-1 0,-1 1-1,1-1 1,0 1-1,0-1 1,-1 1 0,1-1-1,0 1 1,0-1-1,1 0 1,-1 0 0,0 0-1,0 1 1,1-1 0,-1 0-1,0-1 1,1 1-1,-1 0 1,1 0 0,-1-1-1,1 1 1,0 0-1,-1-1 1,1 0 0,0 1-1,-1-1 1,2 0-3,79-20 25,-77 17-40,0 0 1,0 0-1,0 1 1,1 0-1,-1 0 0,1 1 1,0-1-1,-1 1 1,1 0-1,0 1 1,0-1-1,0 1 1,0 0-1,-1 1 1,1 0-1,0-1 0,0 2 1,-1-1-1,1 1 1,-1 0-1,1 0 1,-1 0-1,1 1 1,-1 0-1,0 0 15,-4-2-189,0 1-1,1-1 1,-1 1 0,1-1 0,0 0-1,-1 1 1,1-1 0,0 0-1,0 0 1,-1 0 0,1 0-1,0-1 1,0 1 0,0-1-1,0 1 1,0-1 0,0 1-1,0-1 1,0 0 0,0 0 0,1 0-1,-1 0 1,0 0 0,0-1 189,9-6-2257</inkml:trace>
  <inkml:trace contextRef="#ctx0" brushRef="#br0" timeOffset="5175.766">25000 128 5426,'5'53'4341,"-8"30"-3629,1-45-501,1-17-171,2-24-13,-1-6 34,0 0-1,1 0 1,0-1-1,0 1 1,1 0-1,1 0 1,-1 0 0,1 0-1,1 1 1,0-1-1,0 1 1,0 0 0,1 0-1,0 0 1,1 1-1,0 0 1,0 0-1,1 0 1,-1 1 0,1 0-1,1 0 1,-1 1-1,1 0 1,0 0 0,0 0-1,1 1 1,-1 1-1,1-1 1,0 2 0,0-1-1,5 0-60,-2 4 45,1 1 1,0 0-1,-1 0 0,0 2 0,1-1 0,-1 2 1,0-1-1,-1 2 0,0 0 0,1 0 1,-2 1-1,1 0 0,-1 1 0,0 0 1,-1 0-1,0 1 0,0 1 0,-1-1 0,0 1 1,0 1-1,1 4-45,-5-9-383,0-1 1,0 0 0,1 1-1,-1-2 1,1 1-1,0 0 1,1-1 0,-1 0-1,1 0 1,-1-1 0,1 0-1,5 2 383,15 0-2577</inkml:trace>
  <inkml:trace contextRef="#ctx0" brushRef="#br0" timeOffset="5420.664">25742 108 5042,'6'15'2257,"-8"4"-16,4 3-1072,3-5-849,3 2-192,-1-5-320,3 3-368,4-7-273,5-1-1424,-4-8 112</inkml:trace>
  <inkml:trace contextRef="#ctx0" brushRef="#br0" timeOffset="5837.731">26078 20 3474,'65'4'4099,"34"-9"-3060,-72 3-658,144-6 561,-170 8-937,0 0 0,0-1 0,0 1 0,0 0 0,-1 0 0,1-1 0,0 1 0,0 0-1,0 0 1,0 0 0,0 0 0,0 0 0,0 1 0,0-1 0,0 0 0,0 0 0,0 1 0,0-1 0,0 1 0,0-1-1,0 0 1,0 1 0,0 0 0,-1-1 0,1 1 0,0-1 0,0 1 0,-1 0 0,1 0 0,-1-1 0,1 1-1,0 0 1,-1 0 0,1 0 0,-1 0 0,0 0 0,1 0 0,-1 0 0,0-1 0,1 1 0,-1 0 0,0 0 0,0 0-1,0 0 1,0 0 0,0 0 0,0 0 0,0 0 0,0 0 0,-1 0 0,1 0 0,0 0 0,0 0 0,-1 0 0,1 0-1,-1 0 1,1 0 0,-1 0-5,-43 45 3,-195 105-256,200-117 379,38-34-118,0 1-1,1-1 0,-1 1 1,1 0-1,-1-1 0,1 1 1,-1 0-1,1-1 0,-1 1 1,1 0-1,0 0 0,-1-1 1,1 1-1,0 0 0,0 0 1,-1 0-1,1 0 0,0-1 1,0 1-1,0 0 0,0 0 1,0 0-1,0 0 0,0-1 1,1 1-1,-1 0 0,0 0 1,0 0-1,1-1 0,-1 1 1,0 0-1,1 0 0,-1-1 1,1 1-1,-1 0 0,1-1 1,-1 1-1,1 0 0,-1-1 1,1 1-1,0-1 0,-1 1 1,1-1-1,0 1 0,-1-1 1,1 0-1,0 1 0,0-1 0,-1 0 1,1 1-1,0-1 0,0 0 1,0 0-8,15 3 30,-1-2-1,0 1 1,0-2 0,1 0-1,-1-1 1,0 0 0,1-2-1,-1 1 1,13-6-30,-1 3-78,111-21-2336,-76 16 557</inkml:trace>
  <inkml:trace contextRef="#ctx0" brushRef="#br0" timeOffset="6361.499">27005 197 3089,'23'-4'1252,"107"-23"2579,-120 25-3739,1-1-1,-1 0 1,0-1 0,-1 0-1,1 0 1,-1-1-1,0-1 1,0 1 0,0-1-1,-1-1 1,0 0 0,0 0-1,-1 0 1,0-1 0,0 0-1,0-1 1,2-4-92,-8 12 7,0 0 0,0 0 0,-1-1 0,1 1 0,0 0 0,0 0 0,-1-1 0,1 1 0,0 0 0,-1-1 1,0 1-1,1 0 0,-1-1 0,0 1 0,1-1 0,-1 1 0,0 0 0,0-1 0,0 1 0,0-1 0,-1 1 0,1-1 0,0 1 0,-1 0 0,1-1 0,-1 1 1,1 0-1,-1-1 0,1 1 0,-1 0 0,0 0 0,0-1 0,0 1 0,0 0 0,1 0 0,-2 0 0,1 0 0,0 0 0,0 0 0,0 0 0,0 1 1,0-1-1,-1 0 0,1 1 0,0-1 0,-1 1 0,1-1 0,-1 1 0,1 0 0,0-1 0,-1 1 0,1 0 0,-1 0 0,0 0-7,-16 3 21,0 0 0,0 1 0,0 1 0,1 1 0,0 0-1,0 1 1,1 1 0,-1 1 0,2 0 0,-1 1 0,-6 7-21,-62 62 211,81-75-184,1-1 1,-1 1-1,1 0 0,0 0 0,0 0 0,1 0 0,-1 0 1,1 0-1,0 0 0,0 0 0,0 1 0,1-1 1,-1 0-1,1 1 0,0-1 0,0 0 0,1 1 1,-1-1-1,1 0 0,0 0 0,0 1 0,1-1 0,-1 0 1,1 0-1,1 3-27,0-3 15,1 0 0,-1 1 1,1-1-1,0-1 0,0 1 0,0 0 1,0-1-1,1 0 0,0 0 0,-1 0 1,1-1-1,0 1 0,0-1 0,1 0 1,-1-1-1,0 1 0,0-1 0,1 0 1,-1 0-1,1-1 0,-1 0 0,1 0-15,123-11-1256,-89 1-747,-15 0-158</inkml:trace>
  <inkml:trace contextRef="#ctx0" brushRef="#br0" timeOffset="7203.561">23298 862 4578,'-37'8'8473,"-10"33"-6733,40-33-1733,-1 0 0,1 1 1,1 0-1,0 0 0,0 1 1,0 0-1,1 0 0,1 0 0,0 1 1,0-1-1,1 1 0,1 0 1,0 0-1,0 0 0,0 8-7,2-16-4,0-1 0,0 1-1,1-1 1,-1 0 0,1 1-1,-1-1 1,1 1 0,0-1-1,0 0 1,0 0 0,0 1-1,0-1 1,1 0 0,-1 0-1,1 0 1,-1 0 0,1-1 0,0 1-1,-1 0 1,1-1 0,0 1-1,0-1 1,0 1 0,0-1-1,1 0 1,-1 0 0,0 0-1,0 0 1,1-1 0,-1 1-1,0 0 1,1-1 0,-1 0 0,1 0-1,-1 1 1,1-1 0,0-1 4,90-14-190,54-61-32,-146 74 216,1 1-1,-1 0 1,1 0-1,-1 0 1,1 0-1,0 1 1,-1-1-1,1 0 1,0 1-1,0-1 1,-1 1-1,1-1 1,0 1-1,0 0 1,0 0-1,0 0 1,-1 0-1,1 0 1,0 0-1,0 1 1,0-1-1,-1 0 1,1 1 0,0 0-1,0-1 1,-1 1-1,1 0 1,0 0-1,-1 0 1,1 0-1,-1 0 1,1 0-1,-1 0 1,0 1-1,0-1 1,1 0-1,-1 1 1,0-1-1,0 1 1,0 0-1,0-1 1,-1 1-1,1 0 1,0 0 6,25 48-144,30 38 42,-55-87 105,1 1 1,-1-1-1,0 0 0,1 0 0,-1 0 0,0 0 1,1 0-1,0 0 0,-1 0 0,1-1 0,-1 1 0,1-1 1,0 1-1,-1-1 0,1 1 0,0-1 0,0 0 0,-1 0 1,1 0-1,0 0 0,0 0 0,-1 0 0,1-1 0,0 1 1,0 0-1,-1-1 0,1 1 0,0-1 0,-1 0 0,1 0 1,-1 0-1,1 1 0,-1-1 0,1-1 0,-1 1 1,0 0-1,1 0 0,-1 0 0,0-1 0,0 1 0,0-1-3,32-66 78,-25 17-275,2-5-3466,-5 39 1008</inkml:trace>
  <inkml:trace contextRef="#ctx0" brushRef="#br0" timeOffset="7459.698">23942 948 6323,'-9'14'2385,"4"3"288,4 5-1712,-1 4-321,2 1-320,2 4-128,-2-4-208,8 1-320,4-6-224,7-5-497,3-7-1664,6-5 240</inkml:trace>
  <inkml:trace contextRef="#ctx0" brushRef="#br0" timeOffset="7739.053">24637 713 6067,'0'12'2289,"-5"9"352,-2 5-1633,-3 8-111,-1 5-337,-4 11-144,3 1-208,2 7-79,4-3-162,5 5-351,8-10-192,1 1-496,4-13-241,9-6-1472,-2-11 272</inkml:trace>
  <inkml:trace contextRef="#ctx0" brushRef="#br0" timeOffset="7905.405">24751 1057 4146,'-39'6'1505,"-12"-5"111,1-2-1039,-11-6-545,4-7-369,4 2-1263,17 2 175</inkml:trace>
  <inkml:trace contextRef="#ctx0" brushRef="#br0" timeOffset="8307.082">24955 678 4514,'23'44'4729,"-33"42"-3538,8-76-1047,-17 75 74,-15 110-86,34-194-134,-1-1 1,1 1 0,-1-1 0,1 1-1,0 0 1,0-1 0,-1 1-1,1 0 1,0-1 0,0 1-1,-1 0 1,1 0 0,0-1 0,0 1-1,0 0 1,0 0 0,0-1-1,0 1 1,0 0 0,1-1 0,-1 1-1,0 0 1,0 0 0,0-1-1,1 1 1,-1 0 0,0-1 0,1 1-1,-1-1 1,1 1 0,-1 0-1,1-1 1,-1 1 0,1-1-1,-1 1 1,1-1 0,-1 1 0,1-1-1,0 0 1,-1 1 0,1-1-1,0 0 1,-1 1 0,1-1 0,0 0-1,-1 0 1,1 0 0,0 1-1,0-1 1,-1 0 0,1 0 0,0 0-1,-1 0 1,1 0 0,0-1-1,0 1 1,0 0 1,32-31-81,-10 2 54,47-48 6,-67 75 25,0 1 0,0-1-1,-1 1 1,1-1 0,1 1 0,-1 0 0,0 0 0,0 0 0,0 1 0,0-1-1,1 1 1,-1 0 0,0-1 0,1 2 0,-1-1 0,0 0 0,0 1-1,1-1 1,-1 1 0,0 0 0,0 0 0,0 0 0,0 0 0,0 1 0,0-1-1,0 1 1,0 0 0,-1 0 0,3 2-4,54 44 22,-47-36-338,1-1 0,0 0 0,0-1 1,1 0-1,0-1 0,1-1 0,0 0 0,0-1 0,1-1 1,0 0-1,7 0 316,12-2-2007</inkml:trace>
  <inkml:trace contextRef="#ctx0" brushRef="#br0" timeOffset="8977.581">25934 654 3089,'-4'-51'5379,"3"51"-5218,-1-1 0,0 1-1,1 0 1,-1-1 0,0 1 0,1 0 0,-1 0-1,0 0 1,1 1 0,-1-1 0,0 0 0,1 1-1,-1-1 1,0 1 0,1-1 0,-1 1 0,1 0 0,-1-1-1,1 1 1,-1 0 0,1 0 0,0 0 0,-1 0-1,1 1 1,0-1 0,0 0 0,0 0 0,0 1-1,0-1 1,0 1 0,0-1 0,0 1 0,1-1 0,-1 1-1,1-1 1,-1 1-161,-8 15 200,0 0 0,2 1 0,0 0 0,0 0 0,2 0 0,1 1 0,0 0 0,1 0 0,0 4-200,-1 4 46,2-15-84,-2 4-148,1 0 0,0 0-1,1 0 1,1 1 0,1-1 0,0 0-1,1 1 1,0-1 0,2 0 0,0 0 0,1 0-1,1 4 187,28 10-4343,-13-29 1451</inkml:trace>
  <inkml:trace contextRef="#ctx0" brushRef="#br0" timeOffset="9225.551">26038 893 4850,'-22'5'1649,"-3"-5"224,-5-5-1281,-7-5-320,-1-5-128,-8-6-64,1 4-144,1 1-416,6 4-1425,1 7 256</inkml:trace>
  <inkml:trace contextRef="#ctx0" brushRef="#br0" timeOffset="9848.788">26290 435 5074,'-9'106'5480,"-37"51"-4890,26-98-297,-26 114-271,47-173-27,-1 0 1,1-1 0,-1 1 0,1 0 0,-1 0-1,0 0 1,1-1 0,-1 1 0,1 0 0,-1 0-1,1 0 1,-1 0 0,1 0 0,-1 0 0,1 0 0,-1 0-1,1 0 1,-1 0 0,1 0 0,-1 0 0,1 1-1,-1-1 1,1 0 0,-1 0 0,1 0 0,-1 1-1,1-1 1,-1 0 0,0 1 0,1-1 0,-1 0-1,0 1 1,1-1 0,-1 0 0,0 1 0,1-1-1,-1 1 1,0-1 0,0 0 0,1 1 0,-1-1 0,0 1-1,0-1 1,0 1 0,0-1 0,0 1 0,1-1-1,-1 1 1,0-1 0,0 1 0,0-1 0,0 1-1,-1-1 1,1 1 0,0-1 0,0 1 0,0-1-1,0 1 1,0-1 0,-1 1 4,31-35-173,53-96 75,-81 129 99,-1 1 0,0-1 0,1 1 0,-1 0 0,0 0 0,1 0 0,-1 0 0,0 0 0,1 0 1,-1 0-1,0 1 0,1-1 0,-1 0 0,0 1 0,0-1 0,1 1 0,-1-1 0,0 1 0,0-1 0,0 1 1,0 0-1,0 0 0,0 0 0,0-1 0,0 1 0,0 0 0,0 0 0,0 1 0,0-1 0,-1 0 0,1 0 0,0 0 1,-1 0-1,1 1 0,-1-1 0,1 0 0,-1 0 0,0 1 0,0-1 0,1 0 0,-1 1 0,0-1 0,0 0 1,0 1-1,0-1 0,-1 0 0,1 1 0,0-1-1,5 12 9,-2-5-9,0 0 0,1 0 0,0 0 0,1-1-1,0 0 1,0 1 0,0-1 0,1-1 0,0 1 0,0-1 0,1 0 0,0-1 0,0 0-1,0 0 1,0 0 0,1-1 0,0 0 0,0 0 0,0-1 0,0 0 0,1 0 0,-1-1-1,1 0 1,1-1 0,17 2-6,0-2 0,0-1 0,0-1 0,0-1 0,-1-1 0,1-2 0,-1-1 0,0 0 0,0-2 0,-1-1 0,0-1-1,-1-2 1,0 0 0,0-1 0,-2-2 0,0 0 0,0-1 0,5-7 6,-25 22 1,0 0 0,-1 0 0,1 0 0,-1 0 0,1 0-1,-1-1 1,1 1 0,-1-1 0,0 1 0,1-1 0,-1 1 0,0-1 0,0 1 0,0-1 0,-1 0 0,1 0 0,0 1-1,-1-1 1,1 0 0,-1 0 0,1 0 0,-1 0 0,0 0 0,0 0 0,0 0 0,0 0 0,0 0 0,0 0-1,-1 1 1,1-1 0,0 0 0,-1 0 0,0 0 0,1 0 0,-1 1 0,0-1 0,0 0 0,-1-1-1,-8 1 8,0-1 1,0 1-1,-1 1 1,1 0 0,0 1-1,-1-1 1,1 2 0,-1 0-1,1 0 1,0 1-1,0 0 1,0 1 0,0 0-1,0 0 1,0 1-1,1 0 1,0 1 0,0 0-1,0 1 1,0 0-1,1 0 1,0 1-9,4-5 4,-1 1 0,1 0 0,0 0 0,1 0 0,-1 0 0,0 1 1,1 0-1,0 0 0,0 0 0,0 0 0,0 0 0,1 0 0,0 1 0,0-1 0,0 1 0,0-1 0,0 1 0,1 0 0,0 0 0,0 0 0,1 0 0,-1 0 1,1 0-1,0 0 0,0 0 0,1 0 0,-1-1 0,1 1 0,0 0 0,1 0 0,-1 0 0,1-1 0,0 1 0,0 0 0,0-1 0,1 0 0,-1 0 0,1 1 1,0-2-1,1 1 0,-1 0 0,1-1 0,-1 1 0,4 1-4,12 3-170,0-1 0,1-1 1,0-1-1,0 0 0,0-2 1,1 0-1,0-1 0,-1-1 0,1-1 1,0-1-1,-1-1 0,1-1 0,14-3 170,21-7-1045</inkml:trace>
  <inkml:trace contextRef="#ctx0" brushRef="#br0" timeOffset="10481.047">27469 703 4850,'-30'32'3775,"-37"3"-3385,38-21-161,11-5-189,10-5-9,-1-1 0,1 2-1,0-1 1,0 1 0,0 1 0,0-1 0,1 1-1,0 0 1,1 1 0,-1 0 0,1 0 0,0 0-1,1 1-30,4-3 23,1 0 0,0-1 0,0 1 0,1 0 0,0 0 0,0-1-1,0 1 1,0 0 0,0-1 0,1 0 0,0 1 0,0-1 0,0 0-1,1 0 1,-1 0 0,1 0 0,0 0 0,0 0 0,1-1 0,-1 0-1,1 0 1,-1 0 0,1 0 0,0 0 0,0-1 0,0 1 0,1-1-23,4 6 31,4 3 16,-2-3-7,0 0-1,-1 1 0,0 0 1,-1 1-1,0 0 0,0 0 1,-1 1-1,0 0 0,-1 1 1,-1 0-1,1 0-39,-7-9-1,1-1 0,-1 0 0,1 1 0,-1-1-1,0 0 1,0 1 0,0-1 0,0 0 0,0 1 0,0-1 0,-1 0 0,1 1 0,-1-1 0,0 0-1,0 1 1,1-1 0,-2 0 0,1 0 0,0 0 0,0 0 0,-1 0 0,1 0 0,-1 0 0,1-1-1,-1 1 1,0 0 0,1-1 0,-1 1 0,0-1 0,0 0 0,0 0 0,-1 0 0,1 0 0,0 0-1,0 0 1,0 0 0,-1-1 0,1 1 0,0-1 0,-1 0 1,-96 10-567,48-18 84,68-7 291,86-11 316,-70 20-50,-1 0 0,0-3 1,-1 0-1,0-2 0,0-1 1,-2-2-1,1-1 1,-2-1-1,0-1 0,-1-2 1,10-9-75,13-50 82,-50 77-79,0 0 0,0 0 0,0 0 0,0 0 0,0 0 0,-1 0 0,1-1 0,0 1-1,-1 0 1,1 0 0,0 0 0,-1 0 0,1 0 0,-1 0 0,0 0 0,1 0 0,-1 0-1,0 1 1,0-1 0,1 0 0,-1 0 0,0 1 0,0-1 0,0 0 0,0 1 0,0-1-1,0 1 1,0-1 0,0 1 0,0-1 0,0 1 0,0 0 0,-1 0 0,1 0 0,0-1-1,0 1 1,0 0 0,0 0 0,0 0 0,0 1 0,-1-1 0,1 0 0,0 0 0,0 1-1,0-1 1,0 0 0,0 1 0,0-1 0,0 1 0,0-1 0,0 1 0,0 0-1,0-1 1,0 1 0,1 0 0,-1 0 0,0 0 0,0 0 0,1 0 0,-1-1 0,0 2-3,-11 3 15,1 1 0,-1 0 0,1 1 0,1 0 0,-1 0 0,1 1 0,0 1 0,1 0 0,0 0 0,0 1 0,1 0 0,1 0 0,-1 1 0,2 0 0,-1 0 0,-1 7-15,7-16 1,1 1 0,0-1 0,-1 1 1,1-1-1,0 1 0,0-1 0,0 1 1,1-1-1,-1 1 0,1-1 0,-1 1 1,1-1-1,0 1 0,0-1 0,0 0 1,0 1-1,0-1 0,1 0 1,-1 0-1,1 0 0,-1 0 0,1 0 1,0 0-1,0 0 0,0-1 0,0 1 1,0-1-1,0 1 0,0-1 0,0 0 1,1 0-1,-1 0 0,0 0 0,1 0 1,-1 0-1,1-1 0,1 1-1,95 10-1068,-57-15-810,-4-6-27</inkml:trace>
  <inkml:trace contextRef="#ctx0" brushRef="#br0" timeOffset="11308.844">23721 1311 5475,'-11'3'6971,"-3"26"-6318,13-26-285,-80 302 598,59-201-1083,-14 94-1017,36-198 1117,-1 1 0,1-1 0,0 1 0,-1-1 0,1 1 0,-1-1-1,1 1 1,0 0 0,0-1 0,-1 1 0,1-1 0,0 1 0,0 0 0,0-1 0,0 1 0,0 0 0,0-1 0,0 1 0,0 0-1,0-1 1,0 1 0,0-1 0,0 1 0,0 0 0,0-1 0,0 1 0,1 0 0,-1-1 0,0 1 0,1-1 0,-1 1-1,0-1 1,1 1 0,-1-1 0,0 1 0,1-1 0,-1 1 0,1-1 0,-1 1 0,1-1 0,0 0 0,-1 1 0,1-1 0,-1 0-1,1 1 1,-1-1 0,1 0 0,0 0 0,-1 0 0,1 1 0,0-1 0,-1 0 0,1 0 0,0 0 0,-1 0 0,1 0 0,0 0-1,-1 0 1,1-1 0,-1 1 0,1 0 0,0 0 0,-1 0 0,1-1 17,30-30-716,-7 1 444,98-107-164,-114 129 476,0 2 0,0-1 0,0 1 0,1 1 0,0-1 1,0 2-1,0-1 0,1 1 0,-1 0 0,1 1 0,0 0 0,0 1 0,0 0 0,0 1 0,1 0 1,0 0-41,-5 2 33,0 1 1,-1 0-1,1 0 1,0 0-1,-1 0 1,0 1 0,0 0-1,0 0 1,0 1-1,0-1 1,0 1 0,-1 0-1,0 1 1,0-1-1,0 1 1,0-1 0,-1 1-1,0 0 1,0 0-1,0 1 1,0-1 0,-1 1-1,0-1 1,0 1-1,-1 0 1,1 0 0,-1 0-1,-1-1 1,1 1-1,-1 0 1,0 6-34,20 58-89,-18-65-53,0 0-1,0-1 1,1 0-1,-1 1 1,1-1 0,0 0-1,0 0 1,1 0-1,-1-1 1,1 1 0,0-1-1,0 0 1,0 0 0,0 0-1,1-1 1,-1 1-1,1-1 1,-1 0 0,1 0-1,0-1 1,0 0-1,-1 1 1,1-1 0,0-1-1,0 1 1,0-1 0,2 0 142,28-4-2172</inkml:trace>
  <inkml:trace contextRef="#ctx0" brushRef="#br0" timeOffset="11671.816">24306 1905 3330,'73'25'3471,"-57"-25"-3331,-1-1 1,1 0-1,0-2 0,-1 0 1,0 0-1,1-2 1,-2 0-1,1 0 0,0-1 1,-1-1-1,1-1-140,-2 1 67,-1 0 0,0 0-1,0-1 1,0-1 0,-1 0-1,0-1 1,-1 0 0,0 0-1,0-1 1,-1 0 0,-1-1 0,0 0-1,0 0 1,-1-1 0,3-9-67,-9 20 8,-1 1 1,0 0 0,1 0 0,-1 0-1,0-1 1,1 1 0,-1 0 0,0-1-1,0 1 1,0 0 0,0 0 0,-1-1-1,1 1 1,0 0 0,0-1 0,-1 1-1,1 0 1,-1 0 0,1 0 0,-1-1-1,1 1 1,-1 0 0,0 0 0,0 0-1,1 0 1,-1 0 0,0 0 0,0 0-1,0 1 1,0-1 0,0 0 0,0 0-1,0 1 1,0-1 0,-1 0-1,1 1 1,0-1 0,0 1 0,-1 0-1,1-1 1,0 1 0,0 0 0,-1 0-1,1 0 1,0 0 0,0 0 0,-1 0-1,0 0-8,-65 9 258,56-7-216,-1 2-1,0-1 0,1 2 1,0-1-1,0 2 0,0-1 1,1 1-1,0 1 0,0 0 1,0 0-1,1 1 0,0 1 1,1-1-1,0 1 1,0 1-1,-3 5-41,9-12 3,1 0-1,0 0 1,0 0-1,0 0 1,1 0 0,-1 0-1,1 1 1,0-1-1,-1 0 1,1 0 0,1 1-1,-1-1 1,0 0 0,1 0-1,0 0 1,-1 0-1,1 0 1,1 0 0,-1 0-1,0 0 1,1 0-1,-1 0 1,1 0 0,0-1-1,0 1 1,0-1 0,0 1-1,0-1 1,1 0-1,-1 0 1,1 0 0,0 0-1,-1-1 1,1 1-1,0 0 1,0-1 0,2 1-3,117 39-807,6-26-1989,-68-17 835</inkml:trace>
  <inkml:trace contextRef="#ctx0" brushRef="#br0" timeOffset="12041.978">25318 1708 3233,'-7'-4'256,"0"1"0,0 0-1,0 1 1,-1-1-1,1 1 1,-1 1 0,1-1-1,-1 1 1,0 1-1,1 0 1,-1 0-1,0 0 1,1 1 0,-1 0-1,0 0 1,1 1-1,-1 0 1,1 0-1,-6 3-255,-3 1 68,0 1 0,1 1 0,-1 0 0,1 1 0,1 1 0,0 0 0,0 1 0,-2 3-68,11-10 29,0 0 0,1 0 0,-1 0-1,1 1 1,0 0 0,0-1 0,1 1 0,-1 1-1,1-1 1,0 0 0,1 1 0,-1 0-1,1-1 1,0 1 0,1 0 0,-1 0 0,1 0-1,0 0 1,1 6-29,1-9 7,1-1-1,0 0 0,0 0 0,0 0 1,0 0-1,0 0 0,0 0 1,0 0-1,1-1 0,-1 1 1,1-1-1,-1 0 0,1 0 0,0 0 1,-1 0-1,1 0 0,0 0 1,0-1-1,-1 1 0,1-1 1,0 0-1,0 0 0,0 0 0,0 0 1,0-1-1,-1 1 0,1-1 1,0 1-1,0-1 0,1-1-6,4 1 11,27-3 27,-27 2-15,0 0-1,0 0 0,0 1 1,0 0-1,1 1 0,-1 0 1,0 0-1,0 0 0,0 1 1,0 1-1,0-1 0,0 1 1,0 1-1,0-1 0,-1 1 1,1 1-1,-1-1 0,2 2-22,-8-3-100,1 0 0,-1-1 0,1 1 0,-1 0-1,0 0 1,0 0 0,0 0 0,0 0 0,0 0-1,-1 1 1,1-1 0,0 0 0,-1 0 0,0 0-1,0 1 1,1-1 0,-1 0 0,0 0 0,-1 1-1,1-1 1,0 0 0,-1 0 0,1 1 0,-1-1-1,0 0 1,0 0 0,0 1 100,-1 4-1697,1-2-824</inkml:trace>
  <inkml:trace contextRef="#ctx0" brushRef="#br0" timeOffset="12491.717">25749 1882 3282,'2'0'89,"-1"0"1,1 0-1,-1 0 1,1-1-1,-1 1 1,1 0-1,-1-1 1,1 1-1,-1-1 1,1 0-1,-1 0 1,0 1-1,1-1 1,-1 0-1,0 0 1,0 0-1,0 0 1,0 0-1,0-1 1,0 1-1,0 0 1,0 0-1,0-1 1,0 1-1,-1 0 1,1-1-1,-1 1 1,1-1-1,-1 1 1,1-1-1,-1 1 1,0-1-1,0 1 1,0-1-1,0 1 1,0-1-1,0 0 1,0 1-1,0-1 1,-1 1-1,1-1 1,0 1-1,-1-1 1,1 1-1,-1 0 1,0-1-1,0 1 1,1 0-1,-1-1 1,0 1-1,0 0 1,0 0-1,0 0 1,0-1-1,-1 1 1,1 0-1,0 1 1,0-1-1,-1 0 1,0 0-90,-9-2 58,1 1 0,-1 1 0,0 0 0,0 1 0,0 0 0,0 0 0,0 1 0,0 1 0,1-1 0,-1 2 0,0 0 0,1 0 0,0 1 0,0 0 0,0 0 0,0 1 0,0 1 0,1 0 0,-2 2-58,1-2-25,1 1 0,-1 0 0,1 1 0,1 0 0,-1 0 0,1 1 0,1 0 0,0 0 0,0 1 0,-5 9 25,10-15-31,0 0 0,0 1 1,0-1-1,0 0 1,0 1-1,1-1 1,0 1-1,0-1 1,0 1-1,1 0 0,0-1 1,0 1-1,0 0 1,0 0-1,1-1 1,-1 1-1,1 0 1,0-1-1,1 1 1,-1-1-1,1 0 0,0 1 1,0-1-1,0 0 1,1 0-1,-1 0 1,2 1 30,2 0 4,1 0 1,-1-1 0,1 0-1,-1-1 1,1 1 0,0-1-1,1-1 1,-1 1 0,0-1-1,1-1 1,-1 1 0,1-1-1,-1 0 1,1-1 0,0 0-1,-1 0 1,1-1 0,0 0-1,-1 0 1,1-1 0,-1 1-1,1-2 1,-1 1 0,0-1-1,0 0 1,0-1 0,-1 0-1,3-1-4,16-9 67,-1-1 0,0-1-1,-1-1 1,-1-1 0,-1-1 0,0 0-1,-2-2 1,0-1 0,-1 0-1,-1-1 1,-2-1 0,0 0-1,-1-2 1,-2 1 0,3-12-67,-9 18 9,-1-1 1,0 0-1,-2 0 1,-1 0-1,0-1 0,-2 1 1,0-1-1,-1 1 1,-1 0-1,-3-13-9,-2-35-545,6 49-1093,4 11-16</inkml:trace>
  <inkml:trace contextRef="#ctx0" brushRef="#br0" timeOffset="12774.814">26136 1841 3201,'-12'23'2434,"3"4"-466,3 4-239,2-6-1377,-3 3-127,6-8-145,2 1-96,-1-6-112,5-6-305,4-6-287,5 1-1297,3-8 96</inkml:trace>
  <inkml:trace contextRef="#ctx0" brushRef="#br0" timeOffset="13095.219">26441 1874 3954,'-42'125'5351,"16"-56"-4454,65-95-681,-26 16-189,1 1 0,0 0 0,1 0 1,0 2-1,0-1 0,0 2 0,1 0 0,0 1 0,1 1 0,-1 1 0,1 0 0,-1 1 0,1 0 1,0 1-1,0 1 0,-1 1 0,1 1 0,0 0 0,-1 1 0,1 1 0,-1 0 0,0 1 1,0 1-1,-1 0 0,15 9-27,15 10-57,16 9-3221,-51-27 1280</inkml:trace>
  <inkml:trace contextRef="#ctx0" brushRef="#br0" timeOffset="13902.698">27382 1992 3089,'-1'0'59,"0"0"0,1 0 0,-1 0 0,0 0 0,0 0 0,0 0-1,1 0 1,-1 0 0,0 0 0,0 0 0,0 0 0,1 0 0,-1-1-1,0 1 1,1 0 0,-1-1 0,0 1 0,0 0 0,1-1 0,-1 1-1,1-1 1,-1 1 0,0-1 0,1 0 0,-1 1 0,1-1 0,-1 1-1,1-1 1,0 0 0,-1 0 0,1 1 0,0-1 0,-1 0 0,1 1-1,0-1 1,0 0 0,-1 0 0,1 0 0,0 1 0,0-1 0,0 0-1,0 0 1,0 0 0,0 1 0,1-1 0,-1 0 0,0 0 0,0 1-1,0-1 1,1 0 0,-1 0 0,0 1 0,1-1 0,-1 0 0,1 1-1,-1-1 1,1 0 0,-1 1 0,1-1 0,-1 1 0,1-1 0,-1 1-1,1-1 1,0 1 0,0-1-59,-17 2 68,-1 1 0,1 0-1,1 2 1,-1-1 0,0 2 0,1 0-1,0 1 1,-9 4-68,19-7 13,-4-1 3,0 1-1,0 0 1,1 0 0,0 1-1,-1 1 1,2-1-1,-1 1 1,0 0 0,1 1-1,0 0 1,0 0-1,1 0 1,0 1 0,0 0-1,0 1 1,1-1-1,0 1 1,0 0 0,1 0-1,0 0 1,1 1 0,0-1-1,0 1 1,0 0-1,1 0 1,1 0 0,-1 2-16,3 11 41,1 0 1,1 0-1,1 0 1,1-1-1,1 1 1,1-1-1,6 14-41,-4-14 10,-2 1 0,0 0 0,-2 1 0,0 0-1,-1 0 1,-1 17-10,-2-35-2,-1 1 0,-1-1 0,1 1 0,-1-1 0,0 0-1,0 1 1,-1-1 0,1 0 0,-1 0 0,-1 0 0,1 0 0,0 0 0,-1 0 0,0-1-1,0 1 1,-1-1 0,1 0 0,-1 0 0,0 0 0,0 0 0,0-1 0,-1 1 0,1-1-1,-1 0 1,0-1 0,0 1 0,0-1 0,0 0 0,0 0 0,0-1 0,0 1 0,-1-1-1,1 0 1,-1-1 0,1 1 0,0-1 0,-1 0 0,1 0 0,-1-1 0,1 0 0,-1 0 0,1 0-1,-3-1 3,5 1 0,0 1 0,0-1-1,0 0 1,1 1 0,-1-1-1,0-1 1,0 1 0,1 0-1,-1-1 1,1 1 0,-1-1-1,1 0 1,0 1 0,0-1-1,-1-1 1,1 1 0,1 0-1,-1 0 1,0-1 0,0 1-1,1-1 1,0 1 0,-1-1-1,1 0 1,0 1 0,0-1-1,1 0 1,-1 0 0,0 0-1,1 0 1,0 0 0,0 0-1,0 0 1,0 0 0,0 1-1,0-1 1,1 0 0,-1 0-1,1 0 1,0 0 0,0 0-1,0 1 1,0-1 0,1 0-1,-1 1 1,1-1 0,-1 1-1,2-1 1,108-85 382,-84 70-270,541-386 1782,-566 403-1890,123-71 300,-119 69-281,1 0 1,0 0 0,0 1 0,0 0 0,0 0-1,0 1 1,0 0 0,1 0 0,-1 1 0,0 0 0,1 0-1,-1 0 1,0 1 0,1 0 0,-1 1 0,0-1-1,5 3-23,-8 1 10,-1-1-1,1 1 0,-1 0 1,0 1-1,0-1 1,-1 0-1,1 1 0,-1-1 1,-1 1-1,1 0 0,-1 0 1,0 0-1,0 0 0,0 0 1,-1 0-1,0 0 0,0 0 1,-1 0-1,1 0 0,-1 0 1,-1-1-1,1 1 0,-1 0 1,0 0-1,0-1 0,-2 3-9,-1 12-3,0 0 0,-1 0 0,-2-1-1,0 0 1,-1 0 0,0-1 0,-2 0 0,0-1-1,-1 0 1,-1 0 0,0-2 0,-1 0 0,-1 0-1,0-1 1,-6 3 3,-16-4-32,51-30 139,29 8 74,0 2 1,0 1-1,0 2 1,15 2-182,-51 2 8,114-5-833,-106 10-1216,-16 1-64</inkml:trace>
  <inkml:trace contextRef="#ctx0" brushRef="#br0" timeOffset="26304.829">177 2028 2545,'-2'1'143,"-21"6"829,0 1-1,1 1 0,0 1 0,1 0 1,0 2-1,1 1 0,-1 1-971,19-2 1250,30-17-858,-16 3-295,555-73 856,-565 74-951,144-20 588,146-3-590,262 0 755,-150 31-362,-285-1-260,381 4 174,76-27-99,-114 1-73,-281 5-97,482-22 47,262-25-25,-895 57-58,111-1 23,0 6 1,126 20-26,-88-6 6,1-9 1,178-13-7,378-16 0,-652 12 10,0 4 0,1 3 0,-1 4 0,0 4 0,0 3 0,0 4 0,-2 4 0,19 9-10,-53-4 7,-48-23-7,1 1 1,0-1-1,-1 0 0,1 0 0,0 1 0,-1-1 1,1 0-1,0 1 0,-1-1 0,1 1 0,-1-1 0,1 1 1,-1-1-1,1 1 0,-1 0 0,1-1 0,-1 1 1,1-1-1,-1 1 0,0 0 0,1-1 0,-1 1 0,0 0 1,0 0-1,0-1 0,1 1 0,-1 0 0,0 0 1,0-1-1,0 1 0,0 0 0,0 0 0,0-1 0,0 1 1,-1 0-1,1 0 0,0-1 0,0 1 0,-1 0 1,1-1-1,0 1 0,-1 0 0,1-1 0,0 1 0,-1 0 1,1-1-1,-1 1 0,1-1 0,-1 1 0,1-1 1,-1 1-1,0-1 0,1 1 0,-1-1 0,0 0 0,1 1 1,-1-1-1,0 0 0,1 0 0,-1 1 0,0-1 1,0 0-1,-23 8 2,-1 0 0,1-2 0,-1-1 0,0-1 0,-1-1 0,1-2-2,-6 3 1,-207 12 7,-2-10 0,-114-16-8,-85-12-3,21 9-10,50-1-6,-444 16-10,-82 7 42,583 8 9,-23 1 20,-775 46 140,786-35-160,-2-14 1,-75-16-23,267-5-12,0 4-1,0 7 1,-19 8 12,124-9-49,-1 2 0,0 1 0,1 2 0,1 0 0,-1 2 0,1 1 0,1 1-1,-9 7 50,56-11-69,321-2 8,1162 27 45,-742-42 29,-137-6-48,-259 18-1208,-317 0-376,-8 7 869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1T23:16:35.7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1 4642,'-46'25'4762,"72"-24"-2547,643-2 306,273 22-1198,410 36-269,-1133-50-606,90 18-448,-90-4 507,-86-9-1730,-49-3-2834,-104-12 861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9.xml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7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ustomXml" Target="../ink/ink11.xml"/><Relationship Id="rId7" Type="http://schemas.openxmlformats.org/officeDocument/2006/relationships/customXml" Target="../ink/ink1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customXml" Target="../ink/ink1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334B3-AC11-4141-AE04-4187349C77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59459-6C83-4D09-B69D-8ED30E3AD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7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A6E541-99A9-4F33-9E1C-255D5B882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380999"/>
            <a:ext cx="9064663" cy="634031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C329D40-11C7-4F7F-8A0B-3E34F6B45784}"/>
                  </a:ext>
                </a:extLst>
              </p14:cNvPr>
              <p14:cNvContentPartPr/>
              <p14:nvPr/>
            </p14:nvContentPartPr>
            <p14:xfrm>
              <a:off x="56672" y="1520558"/>
              <a:ext cx="3276000" cy="25048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C329D40-11C7-4F7F-8A0B-3E34F6B457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32" y="1511918"/>
                <a:ext cx="3293640" cy="252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B5755BF7-2F2A-4E7A-ADA2-EFBA078E65A1}"/>
                  </a:ext>
                </a:extLst>
              </p14:cNvPr>
              <p14:cNvContentPartPr/>
              <p14:nvPr/>
            </p14:nvContentPartPr>
            <p14:xfrm>
              <a:off x="6204392" y="2211398"/>
              <a:ext cx="5728680" cy="10767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B5755BF7-2F2A-4E7A-ADA2-EFBA078E65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95392" y="2202758"/>
                <a:ext cx="5746320" cy="10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5572F699-737A-4951-8D48-053AC287383D}"/>
                  </a:ext>
                </a:extLst>
              </p14:cNvPr>
              <p14:cNvContentPartPr/>
              <p14:nvPr/>
            </p14:nvContentPartPr>
            <p14:xfrm>
              <a:off x="6526592" y="3787838"/>
              <a:ext cx="5413680" cy="153252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5572F699-737A-4951-8D48-053AC287383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17952" y="3779198"/>
                <a:ext cx="5431320" cy="155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917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A003FA-D698-4E36-85A3-72D1E6F9C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252" y="0"/>
            <a:ext cx="8721496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898CB82D-5FE1-4BD5-824A-ED3A1B4162EE}"/>
                  </a:ext>
                </a:extLst>
              </p14:cNvPr>
              <p14:cNvContentPartPr/>
              <p14:nvPr/>
            </p14:nvContentPartPr>
            <p14:xfrm>
              <a:off x="1049912" y="5340518"/>
              <a:ext cx="351000" cy="16452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898CB82D-5FE1-4BD5-824A-ED3A1B4162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1272" y="5331518"/>
                <a:ext cx="36864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62B115CF-FB42-4D21-B4A2-EC8929797C9B}"/>
                  </a:ext>
                </a:extLst>
              </p14:cNvPr>
              <p14:cNvContentPartPr/>
              <p14:nvPr/>
            </p14:nvContentPartPr>
            <p14:xfrm>
              <a:off x="107792" y="5286158"/>
              <a:ext cx="804240" cy="28368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62B115CF-FB42-4D21-B4A2-EC8929797C9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788" y="5277518"/>
                <a:ext cx="821888" cy="30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C2182D4A-34DF-449C-93A5-5B8B693DCA6B}"/>
                  </a:ext>
                </a:extLst>
              </p14:cNvPr>
              <p14:cNvContentPartPr/>
              <p14:nvPr/>
            </p14:nvContentPartPr>
            <p14:xfrm>
              <a:off x="-8488" y="511838"/>
              <a:ext cx="12207600" cy="457776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C2182D4A-34DF-449C-93A5-5B8B693DCA6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17128" y="502838"/>
                <a:ext cx="12225241" cy="45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F516E07-F828-4858-8458-353C91FFCD3F}"/>
                  </a:ext>
                </a:extLst>
              </p14:cNvPr>
              <p14:cNvContentPartPr/>
              <p14:nvPr/>
            </p14:nvContentPartPr>
            <p14:xfrm>
              <a:off x="4155272" y="5200838"/>
              <a:ext cx="4977000" cy="13608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F516E07-F828-4858-8458-353C91FFCD3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46632" y="5192198"/>
                <a:ext cx="499464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680D5520-A7B3-4D87-B48C-28ACF239B468}"/>
                  </a:ext>
                </a:extLst>
              </p14:cNvPr>
              <p14:cNvContentPartPr/>
              <p14:nvPr/>
            </p14:nvContentPartPr>
            <p14:xfrm>
              <a:off x="2068352" y="5478038"/>
              <a:ext cx="10110960" cy="96336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680D5520-A7B3-4D87-B48C-28ACF239B46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59352" y="5469395"/>
                <a:ext cx="10128600" cy="981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C60F3037-25F5-4A40-9DF9-E158D3FACC82}"/>
                  </a:ext>
                </a:extLst>
              </p14:cNvPr>
              <p14:cNvContentPartPr/>
              <p14:nvPr/>
            </p14:nvContentPartPr>
            <p14:xfrm>
              <a:off x="8798474" y="6600544"/>
              <a:ext cx="1423440" cy="6408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C60F3037-25F5-4A40-9DF9-E158D3FACC8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789474" y="6591904"/>
                <a:ext cx="144108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1115CB8E-45C0-4F55-8BA1-1819704E5FCE}"/>
                  </a:ext>
                </a:extLst>
              </p14:cNvPr>
              <p14:cNvContentPartPr/>
              <p14:nvPr/>
            </p14:nvContentPartPr>
            <p14:xfrm>
              <a:off x="2390114" y="6824464"/>
              <a:ext cx="1675080" cy="7668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1115CB8E-45C0-4F55-8BA1-1819704E5FC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381474" y="6815824"/>
                <a:ext cx="1692720" cy="9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508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2198-70F2-41BF-AA73-4628E4C5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FC97F-E193-438E-A545-9212AEFF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770" y="2282024"/>
            <a:ext cx="9509760" cy="36814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4 pages</a:t>
            </a:r>
          </a:p>
          <a:p>
            <a:r>
              <a:rPr lang="en-US" dirty="0"/>
              <a:t>Intro that covers what you knew about writing in your DC and what your 3010 expectations were</a:t>
            </a:r>
          </a:p>
          <a:p>
            <a:r>
              <a:rPr lang="en-US" dirty="0"/>
              <a:t>4 Learning Outcomes: Reading, Writing, Research, Reflection (use these as section headings in the Body)</a:t>
            </a:r>
          </a:p>
          <a:p>
            <a:r>
              <a:rPr lang="en-US" dirty="0"/>
              <a:t>Bring in commentary and proof from your Proposal and 1 other project</a:t>
            </a:r>
          </a:p>
          <a:p>
            <a:r>
              <a:rPr lang="en-US" dirty="0"/>
              <a:t>Style it as a letter but use correct formatting with citations that refer to page numbers in the original document</a:t>
            </a:r>
          </a:p>
          <a:p>
            <a:r>
              <a:rPr lang="en-US" dirty="0"/>
              <a:t>Any projects you used in the letter also need to be submitted to the assignment link</a:t>
            </a:r>
          </a:p>
          <a:p>
            <a:r>
              <a:rPr lang="en-US" dirty="0"/>
              <a:t>It’s really important to get this in on-time. There is a tight turnaround on grading and submitting final grades</a:t>
            </a:r>
          </a:p>
        </p:txBody>
      </p:sp>
    </p:spTree>
    <p:extLst>
      <p:ext uri="{BB962C8B-B14F-4D97-AF65-F5344CB8AC3E}">
        <p14:creationId xmlns:p14="http://schemas.microsoft.com/office/powerpoint/2010/main" val="371214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E07779-97BC-433A-90BE-76AF86AC3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87" y="609600"/>
            <a:ext cx="10410825" cy="56388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3170DEC-B707-4ABD-8219-524D300D9BFF}"/>
                  </a:ext>
                </a:extLst>
              </p14:cNvPr>
              <p14:cNvContentPartPr/>
              <p14:nvPr/>
            </p14:nvContentPartPr>
            <p14:xfrm>
              <a:off x="1897936" y="1439922"/>
              <a:ext cx="1250280" cy="549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3170DEC-B707-4ABD-8219-524D300D9B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8936" y="1431282"/>
                <a:ext cx="1267920" cy="56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FFFA345-3EBB-46A3-8FB5-52AEE5F2EB59}"/>
                  </a:ext>
                </a:extLst>
              </p14:cNvPr>
              <p14:cNvContentPartPr/>
              <p14:nvPr/>
            </p14:nvContentPartPr>
            <p14:xfrm>
              <a:off x="792736" y="2965962"/>
              <a:ext cx="6391440" cy="18133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FFFA345-3EBB-46A3-8FB5-52AEE5F2EB5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3737" y="2956964"/>
                <a:ext cx="6409079" cy="18309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826BE08-4125-435D-B2D5-947211DB30ED}"/>
                  </a:ext>
                </a:extLst>
              </p14:cNvPr>
              <p14:cNvContentPartPr/>
              <p14:nvPr/>
            </p14:nvContentPartPr>
            <p14:xfrm>
              <a:off x="909016" y="5158362"/>
              <a:ext cx="2493360" cy="5936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826BE08-4125-435D-B2D5-947211DB30E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00016" y="5149722"/>
                <a:ext cx="2511000" cy="61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746176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23</TotalTime>
  <Words>111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Final letter</vt:lpstr>
      <vt:lpstr>PowerPoint Presentation</vt:lpstr>
      <vt:lpstr>PowerPoint Presentation</vt:lpstr>
      <vt:lpstr>Letter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letter</dc:title>
  <dc:creator>Michelle C. Kustarz</dc:creator>
  <cp:lastModifiedBy>Michelle C. Kustarz</cp:lastModifiedBy>
  <cp:revision>3</cp:revision>
  <dcterms:created xsi:type="dcterms:W3CDTF">2020-04-11T23:08:01Z</dcterms:created>
  <dcterms:modified xsi:type="dcterms:W3CDTF">2020-04-11T23:31:19Z</dcterms:modified>
</cp:coreProperties>
</file>