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6" r:id="rId4"/>
    <p:sldId id="265" r:id="rId5"/>
    <p:sldId id="267" r:id="rId6"/>
    <p:sldId id="26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79" autoAdjust="0"/>
  </p:normalViewPr>
  <p:slideViewPr>
    <p:cSldViewPr>
      <p:cViewPr>
        <p:scale>
          <a:sx n="74" d="100"/>
          <a:sy n="74" d="100"/>
        </p:scale>
        <p:origin x="-996" y="-186"/>
      </p:cViewPr>
      <p:guideLst>
        <p:guide orient="horz" pos="2160"/>
        <p:guide pos="2880"/>
      </p:guideLst>
    </p:cSldViewPr>
  </p:slideViewPr>
  <p:outlineViewPr>
    <p:cViewPr>
      <p:scale>
        <a:sx n="33" d="100"/>
        <a:sy n="33" d="100"/>
      </p:scale>
      <p:origin x="48" y="34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54CA9649-431F-42AE-903B-E24DD19B50E4}" type="datetimeFigureOut">
              <a:rPr lang="en-US" smtClean="0"/>
              <a:t>8/12/2015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767C8EA-8651-4E2A-9FE0-0B17E91D8E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A9649-431F-42AE-903B-E24DD19B50E4}"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C8EA-8651-4E2A-9FE0-0B17E91D8E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CA9649-431F-42AE-903B-E24DD19B50E4}"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C8EA-8651-4E2A-9FE0-0B17E91D8E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CA9649-431F-42AE-903B-E24DD19B50E4}"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C8EA-8651-4E2A-9FE0-0B17E91D8EB9}"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CA9649-431F-42AE-903B-E24DD19B50E4}"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C8EA-8651-4E2A-9FE0-0B17E91D8EB9}"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4CA9649-431F-42AE-903B-E24DD19B50E4}"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C8EA-8651-4E2A-9FE0-0B17E91D8EB9}"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4CA9649-431F-42AE-903B-E24DD19B50E4}" type="datetimeFigureOut">
              <a:rPr lang="en-US" smtClean="0"/>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7C8EA-8651-4E2A-9FE0-0B17E91D8E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CA9649-431F-42AE-903B-E24DD19B50E4}" type="datetimeFigureOut">
              <a:rPr lang="en-US" smtClean="0"/>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7C8EA-8651-4E2A-9FE0-0B17E91D8EB9}"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CA9649-431F-42AE-903B-E24DD19B50E4}"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C8EA-8651-4E2A-9FE0-0B17E91D8E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A9649-431F-42AE-903B-E24DD19B50E4}"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C8EA-8651-4E2A-9FE0-0B17E91D8EB9}"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A9649-431F-42AE-903B-E24DD19B50E4}"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C8EA-8651-4E2A-9FE0-0B17E91D8E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4CA9649-431F-42AE-903B-E24DD19B50E4}" type="datetimeFigureOut">
              <a:rPr lang="en-US" smtClean="0"/>
              <a:t>8/12/2015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767C8EA-8651-4E2A-9FE0-0B17E91D8E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Economic Systems</a:t>
            </a:r>
            <a:endParaRPr lang="en-US" dirty="0"/>
          </a:p>
        </p:txBody>
      </p:sp>
      <p:sp>
        <p:nvSpPr>
          <p:cNvPr id="3" name="Subtitle 2"/>
          <p:cNvSpPr>
            <a:spLocks noGrp="1"/>
          </p:cNvSpPr>
          <p:nvPr>
            <p:ph type="subTitle" idx="1"/>
          </p:nvPr>
        </p:nvSpPr>
        <p:spPr>
          <a:xfrm>
            <a:off x="1066800" y="3276600"/>
            <a:ext cx="7391400" cy="2362200"/>
          </a:xfrm>
        </p:spPr>
        <p:txBody>
          <a:bodyPr>
            <a:noAutofit/>
          </a:bodyPr>
          <a:lstStyle/>
          <a:p>
            <a:pPr algn="l"/>
            <a:r>
              <a:rPr lang="en-US" sz="2400" dirty="0" smtClean="0"/>
              <a:t>Disclaimer: We will treat these definitions as mutually excusive for the purposes of clear discussion, but recognize that the definitions are often disagreed upon and some economists will disagree on what label should be attached to significant people</a:t>
            </a:r>
          </a:p>
        </p:txBody>
      </p:sp>
    </p:spTree>
    <p:extLst>
      <p:ext uri="{BB962C8B-B14F-4D97-AF65-F5344CB8AC3E}">
        <p14:creationId xmlns:p14="http://schemas.microsoft.com/office/powerpoint/2010/main" val="328433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Libertarianism</a:t>
            </a:r>
            <a:endParaRPr lang="en-US" dirty="0"/>
          </a:p>
        </p:txBody>
      </p:sp>
      <p:sp>
        <p:nvSpPr>
          <p:cNvPr id="3" name="Content Placeholder 2"/>
          <p:cNvSpPr>
            <a:spLocks noGrp="1"/>
          </p:cNvSpPr>
          <p:nvPr>
            <p:ph idx="1"/>
          </p:nvPr>
        </p:nvSpPr>
        <p:spPr>
          <a:xfrm>
            <a:off x="914400" y="1828800"/>
            <a:ext cx="7315200" cy="3352800"/>
          </a:xfrm>
        </p:spPr>
        <p:txBody>
          <a:bodyPr>
            <a:noAutofit/>
          </a:bodyPr>
          <a:lstStyle/>
          <a:p>
            <a:pPr indent="0">
              <a:buNone/>
            </a:pPr>
            <a:r>
              <a:rPr lang="en-US" sz="2400" dirty="0" smtClean="0"/>
              <a:t>or </a:t>
            </a:r>
            <a:r>
              <a:rPr lang="en-US" sz="2400" dirty="0"/>
              <a:t>Laissez-faire </a:t>
            </a:r>
            <a:r>
              <a:rPr lang="en-US" sz="2400" dirty="0" smtClean="0"/>
              <a:t>Capitalism</a:t>
            </a:r>
            <a:r>
              <a:rPr lang="en-US" sz="2400" dirty="0"/>
              <a:t> </a:t>
            </a:r>
            <a:r>
              <a:rPr lang="en-US" sz="2400" dirty="0" smtClean="0"/>
              <a:t>(sometimes grouped with </a:t>
            </a:r>
            <a:r>
              <a:rPr lang="en-US" sz="2400" dirty="0" err="1" smtClean="0"/>
              <a:t>neoconservatism</a:t>
            </a:r>
            <a:r>
              <a:rPr lang="en-US" sz="2400" dirty="0" smtClean="0"/>
              <a:t>): </a:t>
            </a:r>
            <a:r>
              <a:rPr lang="en-US" sz="2400" dirty="0"/>
              <a:t>government only protects against physical </a:t>
            </a:r>
            <a:r>
              <a:rPr lang="en-US" sz="2400" dirty="0" smtClean="0"/>
              <a:t>harm, very limited regulation if any (not always social libertarians)</a:t>
            </a:r>
            <a:endParaRPr lang="en-US" sz="2400" dirty="0"/>
          </a:p>
          <a:p>
            <a:r>
              <a:rPr lang="en-US" sz="2400" dirty="0" smtClean="0"/>
              <a:t>Ayn Rand, Alan Greenspan (probable), Milton Friedman (</a:t>
            </a:r>
            <a:r>
              <a:rPr lang="en-US" sz="2400" dirty="0"/>
              <a:t>?</a:t>
            </a:r>
            <a:r>
              <a:rPr lang="en-US" sz="2400" dirty="0" smtClean="0"/>
              <a:t>), Ron Paul, </a:t>
            </a:r>
            <a:r>
              <a:rPr lang="en-US" sz="2400" dirty="0" smtClean="0"/>
              <a:t>John Hospers</a:t>
            </a:r>
            <a:r>
              <a:rPr lang="en-US" sz="2400" dirty="0" smtClean="0"/>
              <a:t> </a:t>
            </a:r>
            <a:r>
              <a:rPr lang="en-US" sz="2400" dirty="0" smtClean="0"/>
              <a:t>(“Libertarian Manifesto</a:t>
            </a:r>
            <a:r>
              <a:rPr lang="en-US" sz="2400" dirty="0" smtClean="0"/>
              <a:t>”) – 1</a:t>
            </a:r>
            <a:r>
              <a:rPr lang="en-US" sz="2400" baseline="30000" dirty="0" smtClean="0"/>
              <a:t>st</a:t>
            </a:r>
            <a:r>
              <a:rPr lang="en-US" sz="2400" dirty="0" smtClean="0"/>
              <a:t> Libertarian pres. </a:t>
            </a:r>
            <a:r>
              <a:rPr lang="en-US" sz="2400" dirty="0" err="1"/>
              <a:t>c</a:t>
            </a:r>
            <a:r>
              <a:rPr lang="en-US" sz="2400" dirty="0" err="1" smtClean="0"/>
              <a:t>and</a:t>
            </a:r>
            <a:r>
              <a:rPr lang="en-US" sz="2400" dirty="0" smtClean="0"/>
              <a:t>.</a:t>
            </a:r>
            <a:endParaRPr lang="en-US" sz="2400" dirty="0" smtClean="0"/>
          </a:p>
        </p:txBody>
      </p:sp>
    </p:spTree>
    <p:extLst>
      <p:ext uri="{BB962C8B-B14F-4D97-AF65-F5344CB8AC3E}">
        <p14:creationId xmlns:p14="http://schemas.microsoft.com/office/powerpoint/2010/main" val="209280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Neo-conservatism Capitalism</a:t>
            </a:r>
            <a:endParaRPr lang="en-US" dirty="0"/>
          </a:p>
        </p:txBody>
      </p:sp>
      <p:sp>
        <p:nvSpPr>
          <p:cNvPr id="3" name="Content Placeholder 2"/>
          <p:cNvSpPr>
            <a:spLocks noGrp="1"/>
          </p:cNvSpPr>
          <p:nvPr>
            <p:ph idx="1"/>
          </p:nvPr>
        </p:nvSpPr>
        <p:spPr/>
        <p:txBody>
          <a:bodyPr>
            <a:normAutofit/>
          </a:bodyPr>
          <a:lstStyle/>
          <a:p>
            <a:pPr indent="0">
              <a:buNone/>
            </a:pPr>
            <a:r>
              <a:rPr lang="en-US" sz="2400" dirty="0" smtClean="0"/>
              <a:t>Government protects against physical harm with limited regulation, but must also serve as a force for “good” in the world (This puts them at odds with libertarians on some issues)</a:t>
            </a:r>
          </a:p>
          <a:p>
            <a:pPr marL="285750" indent="-285750"/>
            <a:r>
              <a:rPr lang="en-US" sz="2400" dirty="0" smtClean="0"/>
              <a:t>Leo Strauss, Paul Wolfowitz, Dick Cheney</a:t>
            </a:r>
            <a:endParaRPr lang="en-US" sz="2400" dirty="0"/>
          </a:p>
        </p:txBody>
      </p:sp>
    </p:spTree>
    <p:extLst>
      <p:ext uri="{BB962C8B-B14F-4D97-AF65-F5344CB8AC3E}">
        <p14:creationId xmlns:p14="http://schemas.microsoft.com/office/powerpoint/2010/main" val="211867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Keynesian Capitalism</a:t>
            </a:r>
            <a:endParaRPr lang="en-US" dirty="0"/>
          </a:p>
        </p:txBody>
      </p:sp>
      <p:sp>
        <p:nvSpPr>
          <p:cNvPr id="3" name="Content Placeholder 2"/>
          <p:cNvSpPr>
            <a:spLocks noGrp="1"/>
          </p:cNvSpPr>
          <p:nvPr>
            <p:ph idx="1"/>
          </p:nvPr>
        </p:nvSpPr>
        <p:spPr/>
        <p:txBody>
          <a:bodyPr/>
          <a:lstStyle/>
          <a:p>
            <a:pPr indent="0">
              <a:buNone/>
            </a:pPr>
            <a:r>
              <a:rPr lang="en-US" sz="2400" dirty="0" smtClean="0"/>
              <a:t>Government protects not just the physical community, but also the economic community</a:t>
            </a:r>
          </a:p>
          <a:p>
            <a:pPr marL="285750" indent="-285750"/>
            <a:r>
              <a:rPr lang="en-US" sz="2400" dirty="0" smtClean="0"/>
              <a:t>John Maynard Keynes, Paul </a:t>
            </a:r>
            <a:r>
              <a:rPr lang="en-US" sz="2400" dirty="0" err="1" smtClean="0"/>
              <a:t>Krugman</a:t>
            </a:r>
            <a:r>
              <a:rPr lang="en-US" sz="2400" dirty="0" smtClean="0"/>
              <a:t>, Robert Reich, Adam Smith (questionable)</a:t>
            </a:r>
            <a:endParaRPr lang="en-US" sz="2400" dirty="0"/>
          </a:p>
        </p:txBody>
      </p:sp>
    </p:spTree>
    <p:extLst>
      <p:ext uri="{BB962C8B-B14F-4D97-AF65-F5344CB8AC3E}">
        <p14:creationId xmlns:p14="http://schemas.microsoft.com/office/powerpoint/2010/main" val="132082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Socialism</a:t>
            </a:r>
            <a:endParaRPr lang="en-US" dirty="0"/>
          </a:p>
        </p:txBody>
      </p:sp>
      <p:sp>
        <p:nvSpPr>
          <p:cNvPr id="3" name="Content Placeholder 2"/>
          <p:cNvSpPr>
            <a:spLocks noGrp="1"/>
          </p:cNvSpPr>
          <p:nvPr>
            <p:ph idx="1"/>
          </p:nvPr>
        </p:nvSpPr>
        <p:spPr>
          <a:xfrm>
            <a:off x="914400" y="2133600"/>
            <a:ext cx="7315200" cy="3048001"/>
          </a:xfrm>
        </p:spPr>
        <p:txBody>
          <a:bodyPr>
            <a:noAutofit/>
          </a:bodyPr>
          <a:lstStyle/>
          <a:p>
            <a:pPr indent="0">
              <a:buNone/>
            </a:pPr>
            <a:r>
              <a:rPr lang="en-US" sz="2400" dirty="0" smtClean="0"/>
              <a:t>Sometimes called ‘Democratic Socialism’: From each according to their ability, to each according to their deed (Some see no distinction between socialism and communism, but modern socialists and communists often make a clear distinction</a:t>
            </a:r>
          </a:p>
          <a:p>
            <a:pPr marL="285750" indent="-285750"/>
            <a:r>
              <a:rPr lang="en-US" sz="2400" smtClean="0"/>
              <a:t>George Orwell </a:t>
            </a:r>
            <a:r>
              <a:rPr lang="en-US" sz="2400" dirty="0" smtClean="0"/>
              <a:t>(Animal Farm)</a:t>
            </a:r>
            <a:endParaRPr lang="en-US" sz="2400" dirty="0"/>
          </a:p>
        </p:txBody>
      </p:sp>
    </p:spTree>
    <p:extLst>
      <p:ext uri="{BB962C8B-B14F-4D97-AF65-F5344CB8AC3E}">
        <p14:creationId xmlns:p14="http://schemas.microsoft.com/office/powerpoint/2010/main" val="185973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Marxist Communism</a:t>
            </a:r>
            <a:endParaRPr lang="en-US" dirty="0"/>
          </a:p>
        </p:txBody>
      </p:sp>
      <p:sp>
        <p:nvSpPr>
          <p:cNvPr id="3" name="Content Placeholder 2"/>
          <p:cNvSpPr>
            <a:spLocks noGrp="1"/>
          </p:cNvSpPr>
          <p:nvPr>
            <p:ph idx="1"/>
          </p:nvPr>
        </p:nvSpPr>
        <p:spPr/>
        <p:txBody>
          <a:bodyPr>
            <a:normAutofit/>
          </a:bodyPr>
          <a:lstStyle/>
          <a:p>
            <a:pPr indent="0">
              <a:buNone/>
            </a:pPr>
            <a:r>
              <a:rPr lang="en-US" sz="2400" dirty="0" smtClean="0"/>
              <a:t>(Some refer to this as ‘Socialism’ as well; it </a:t>
            </a:r>
            <a:r>
              <a:rPr lang="en-US" sz="2400" u="sng" dirty="0" smtClean="0"/>
              <a:t>definitely</a:t>
            </a:r>
            <a:r>
              <a:rPr lang="en-US" sz="2400" dirty="0" smtClean="0"/>
              <a:t> is not the same): From each according to their ability, to each according to their need</a:t>
            </a:r>
          </a:p>
          <a:p>
            <a:pPr marL="285750" indent="-285750"/>
            <a:r>
              <a:rPr lang="en-US" sz="2400" dirty="0" smtClean="0"/>
              <a:t>Karl Marx, Friedrich Engels (“The Communist Manifesto”)</a:t>
            </a:r>
            <a:endParaRPr lang="en-US" sz="2400" dirty="0"/>
          </a:p>
        </p:txBody>
      </p:sp>
    </p:spTree>
    <p:extLst>
      <p:ext uri="{BB962C8B-B14F-4D97-AF65-F5344CB8AC3E}">
        <p14:creationId xmlns:p14="http://schemas.microsoft.com/office/powerpoint/2010/main" val="4201267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44</TotalTime>
  <Words>262</Words>
  <Application>Microsoft Office PowerPoint</Application>
  <PresentationFormat>On-screen Show (4:3)</PresentationFormat>
  <Paragraphs>17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Couture</vt:lpstr>
      <vt:lpstr>Economic Systems</vt:lpstr>
      <vt:lpstr>Libertarianism</vt:lpstr>
      <vt:lpstr>Neo-conservatism Capitalism</vt:lpstr>
      <vt:lpstr>Keynesian Capitalism</vt:lpstr>
      <vt:lpstr>Socialism</vt:lpstr>
      <vt:lpstr>Marxist Communism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Systems</dc:title>
  <dc:creator>John</dc:creator>
  <cp:lastModifiedBy>John</cp:lastModifiedBy>
  <cp:revision>7</cp:revision>
  <dcterms:created xsi:type="dcterms:W3CDTF">2013-08-07T20:05:41Z</dcterms:created>
  <dcterms:modified xsi:type="dcterms:W3CDTF">2015-08-12T14:53:38Z</dcterms:modified>
</cp:coreProperties>
</file>