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</p:sldMasterIdLst>
  <p:notesMasterIdLst>
    <p:notesMasterId r:id="rId4"/>
  </p:notesMasterIdLst>
  <p:sldIdLst>
    <p:sldId id="871" r:id="rId2"/>
    <p:sldId id="876" r:id="rId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79" autoAdjust="0"/>
  </p:normalViewPr>
  <p:slideViewPr>
    <p:cSldViewPr>
      <p:cViewPr varScale="1">
        <p:scale>
          <a:sx n="62" d="100"/>
          <a:sy n="62" d="100"/>
        </p:scale>
        <p:origin x="696" y="48"/>
      </p:cViewPr>
      <p:guideLst>
        <p:guide orient="horz" pos="2160"/>
        <p:guide pos="2880"/>
      </p:guideLst>
    </p:cSldViewPr>
  </p:slideViewPr>
  <p:outlineViewPr>
    <p:cViewPr>
      <p:scale>
        <a:sx n="20" d="100"/>
        <a:sy n="20" d="100"/>
      </p:scale>
      <p:origin x="0" y="42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44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8" name="Rectangle 2">
            <a:extLst>
              <a:ext uri="{FF2B5EF4-FFF2-40B4-BE49-F238E27FC236}">
                <a16:creationId xmlns:a16="http://schemas.microsoft.com/office/drawing/2014/main" id="{3D0484D7-7F2E-4B28-A985-492547B506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6819" name="Rectangle 3">
            <a:extLst>
              <a:ext uri="{FF2B5EF4-FFF2-40B4-BE49-F238E27FC236}">
                <a16:creationId xmlns:a16="http://schemas.microsoft.com/office/drawing/2014/main" id="{A46BDA8B-84E9-4F44-9DBD-FC07B60DC3A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7FB97E4B-BFE7-4DC3-9F04-16A1C82E469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86821" name="Rectangle 5">
            <a:extLst>
              <a:ext uri="{FF2B5EF4-FFF2-40B4-BE49-F238E27FC236}">
                <a16:creationId xmlns:a16="http://schemas.microsoft.com/office/drawing/2014/main" id="{F244971E-6C20-47BD-8BFC-D9B859DC11F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1186822" name="Rectangle 6">
            <a:extLst>
              <a:ext uri="{FF2B5EF4-FFF2-40B4-BE49-F238E27FC236}">
                <a16:creationId xmlns:a16="http://schemas.microsoft.com/office/drawing/2014/main" id="{1F197AA7-B5A5-43EF-B033-440EF04CC94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6823" name="Rectangle 7">
            <a:extLst>
              <a:ext uri="{FF2B5EF4-FFF2-40B4-BE49-F238E27FC236}">
                <a16:creationId xmlns:a16="http://schemas.microsoft.com/office/drawing/2014/main" id="{A13B896F-17B3-450D-B5F5-CE9830682F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85BF7A-E341-46BC-9170-B24EE0539A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y Documents\My Webs\soniacoleman\PowerPoint Templates\Templates3\Commute\commute_title.jpg">
            <a:extLst>
              <a:ext uri="{FF2B5EF4-FFF2-40B4-BE49-F238E27FC236}">
                <a16:creationId xmlns:a16="http://schemas.microsoft.com/office/drawing/2014/main" id="{DB990B67-BDE7-4F43-941F-D06CA91CC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6294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44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00200" y="1066800"/>
            <a:ext cx="6096000" cy="18796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lnSpc>
                <a:spcPct val="95000"/>
              </a:lnSpc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254404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682750" y="4381500"/>
            <a:ext cx="5861050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4FCFA-D568-4229-B139-B8B6DAAAC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C1C16A-EA7D-4BE4-ADEA-FA4DDAB21B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AE6332-E540-4E5A-865F-40C805E898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08E0A0FC-F1C0-4380-8C44-F2C977EBC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088483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87A71A2-157C-44E9-8EA8-066BE7AE361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33C0DF-F537-4997-8416-F8F5F423DDB4}" type="slidenum">
              <a:rPr lang="en-US" altLang="en-US"/>
              <a:pPr/>
              <a:t>‹#›</a:t>
            </a:fld>
            <a:r>
              <a:rPr lang="en-US" altLang="en-US"/>
              <a:t>/51</a:t>
            </a:r>
          </a:p>
        </p:txBody>
      </p:sp>
    </p:spTree>
    <p:extLst>
      <p:ext uri="{BB962C8B-B14F-4D97-AF65-F5344CB8AC3E}">
        <p14:creationId xmlns:p14="http://schemas.microsoft.com/office/powerpoint/2010/main" val="2334719194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5638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6FD9E06-4B32-496E-A87F-D5D1B70E712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B19152-4998-47D1-AB10-90CFF2A124B0}" type="slidenum">
              <a:rPr lang="en-US" altLang="en-US"/>
              <a:pPr/>
              <a:t>‹#›</a:t>
            </a:fld>
            <a:r>
              <a:rPr lang="en-US" altLang="en-US"/>
              <a:t>/51</a:t>
            </a:r>
          </a:p>
        </p:txBody>
      </p:sp>
    </p:spTree>
    <p:extLst>
      <p:ext uri="{BB962C8B-B14F-4D97-AF65-F5344CB8AC3E}">
        <p14:creationId xmlns:p14="http://schemas.microsoft.com/office/powerpoint/2010/main" val="377515934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E678284-E3BA-48E1-9D9A-D1E72079F4C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1EFB0-EB22-41DA-99F0-5D8CDB6C73FD}" type="slidenum">
              <a:rPr lang="en-US" altLang="en-US"/>
              <a:pPr/>
              <a:t>‹#›</a:t>
            </a:fld>
            <a:r>
              <a:rPr lang="en-US" altLang="en-US"/>
              <a:t>/51</a:t>
            </a:r>
          </a:p>
        </p:txBody>
      </p:sp>
    </p:spTree>
    <p:extLst>
      <p:ext uri="{BB962C8B-B14F-4D97-AF65-F5344CB8AC3E}">
        <p14:creationId xmlns:p14="http://schemas.microsoft.com/office/powerpoint/2010/main" val="32800073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FF56E48-FA64-4C69-8F65-979E82915D9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0D76F9-FD31-479E-981D-1FCC553BE92B}" type="slidenum">
              <a:rPr lang="en-US" altLang="en-US"/>
              <a:pPr/>
              <a:t>‹#›</a:t>
            </a:fld>
            <a:r>
              <a:rPr lang="en-US" altLang="en-US"/>
              <a:t>/51</a:t>
            </a:r>
          </a:p>
        </p:txBody>
      </p:sp>
    </p:spTree>
    <p:extLst>
      <p:ext uri="{BB962C8B-B14F-4D97-AF65-F5344CB8AC3E}">
        <p14:creationId xmlns:p14="http://schemas.microsoft.com/office/powerpoint/2010/main" val="134391488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A3B323-4970-42FF-B3F1-51756776D11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1EA74A-2FE7-4F6F-B0E1-1A91C52994C9}" type="slidenum">
              <a:rPr lang="en-US" altLang="en-US"/>
              <a:pPr/>
              <a:t>‹#›</a:t>
            </a:fld>
            <a:r>
              <a:rPr lang="en-US" altLang="en-US"/>
              <a:t>/51</a:t>
            </a:r>
          </a:p>
        </p:txBody>
      </p:sp>
    </p:spTree>
    <p:extLst>
      <p:ext uri="{BB962C8B-B14F-4D97-AF65-F5344CB8AC3E}">
        <p14:creationId xmlns:p14="http://schemas.microsoft.com/office/powerpoint/2010/main" val="3511656701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4699B-796B-4769-B2BD-5E3C952D030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D9B855-477B-40DC-90ED-509B0723E38E}" type="slidenum">
              <a:rPr lang="en-US" altLang="en-US"/>
              <a:pPr/>
              <a:t>‹#›</a:t>
            </a:fld>
            <a:r>
              <a:rPr lang="en-US" altLang="en-US"/>
              <a:t>/51</a:t>
            </a:r>
          </a:p>
        </p:txBody>
      </p:sp>
    </p:spTree>
    <p:extLst>
      <p:ext uri="{BB962C8B-B14F-4D97-AF65-F5344CB8AC3E}">
        <p14:creationId xmlns:p14="http://schemas.microsoft.com/office/powerpoint/2010/main" val="186854822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612E600-E4E1-4CEC-A9BE-3214C5841AB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C8B28-D33E-47DF-BC24-15EA6DF68212}" type="slidenum">
              <a:rPr lang="en-US" altLang="en-US"/>
              <a:pPr/>
              <a:t>‹#›</a:t>
            </a:fld>
            <a:r>
              <a:rPr lang="en-US" altLang="en-US"/>
              <a:t>/51</a:t>
            </a:r>
          </a:p>
        </p:txBody>
      </p:sp>
    </p:spTree>
    <p:extLst>
      <p:ext uri="{BB962C8B-B14F-4D97-AF65-F5344CB8AC3E}">
        <p14:creationId xmlns:p14="http://schemas.microsoft.com/office/powerpoint/2010/main" val="200413181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92ECCB6-64CF-4F12-9E4E-EDCCD40602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8D2AC-FFB4-47F5-8694-64DD42B79299}" type="slidenum">
              <a:rPr lang="en-US" altLang="en-US"/>
              <a:pPr/>
              <a:t>‹#›</a:t>
            </a:fld>
            <a:r>
              <a:rPr lang="en-US" altLang="en-US"/>
              <a:t>/51</a:t>
            </a:r>
          </a:p>
        </p:txBody>
      </p:sp>
    </p:spTree>
    <p:extLst>
      <p:ext uri="{BB962C8B-B14F-4D97-AF65-F5344CB8AC3E}">
        <p14:creationId xmlns:p14="http://schemas.microsoft.com/office/powerpoint/2010/main" val="154352389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B19028B-C93B-4F2A-AA42-9AB787CC582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6ED0D2-7B60-4241-85FC-2288A7EA313F}" type="slidenum">
              <a:rPr lang="en-US" altLang="en-US"/>
              <a:pPr/>
              <a:t>‹#›</a:t>
            </a:fld>
            <a:r>
              <a:rPr lang="en-US" altLang="en-US"/>
              <a:t>/51</a:t>
            </a:r>
          </a:p>
        </p:txBody>
      </p:sp>
    </p:spTree>
    <p:extLst>
      <p:ext uri="{BB962C8B-B14F-4D97-AF65-F5344CB8AC3E}">
        <p14:creationId xmlns:p14="http://schemas.microsoft.com/office/powerpoint/2010/main" val="92863744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46A48E0-CE51-466D-9925-42F7876A11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F7FE5-633F-4055-B9D1-59A7AF90CEBD}" type="slidenum">
              <a:rPr lang="en-US" altLang="en-US"/>
              <a:pPr/>
              <a:t>‹#›</a:t>
            </a:fld>
            <a:r>
              <a:rPr lang="en-US" altLang="en-US"/>
              <a:t>/51</a:t>
            </a:r>
          </a:p>
        </p:txBody>
      </p:sp>
    </p:spTree>
    <p:extLst>
      <p:ext uri="{BB962C8B-B14F-4D97-AF65-F5344CB8AC3E}">
        <p14:creationId xmlns:p14="http://schemas.microsoft.com/office/powerpoint/2010/main" val="269605709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010DC95-18DD-40AA-BBCC-43AC73C3E7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77724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53382" name="Rectangle 6">
            <a:extLst>
              <a:ext uri="{FF2B5EF4-FFF2-40B4-BE49-F238E27FC236}">
                <a16:creationId xmlns:a16="http://schemas.microsoft.com/office/drawing/2014/main" id="{6239FCCC-8733-4B05-9432-DD274F41BD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427061"/>
                </a:solidFill>
              </a:defRPr>
            </a:lvl1pPr>
          </a:lstStyle>
          <a:p>
            <a:fld id="{787DE0C1-41C9-4B9A-8AD0-88004757F52B}" type="slidenum">
              <a:rPr lang="en-US" altLang="en-US"/>
              <a:pPr/>
              <a:t>‹#›</a:t>
            </a:fld>
            <a:r>
              <a:rPr lang="en-US" altLang="en-US"/>
              <a:t>/51</a:t>
            </a:r>
          </a:p>
        </p:txBody>
      </p:sp>
      <p:sp>
        <p:nvSpPr>
          <p:cNvPr id="1028" name="FormatShape" descr="\\Catalpa\standdsk\Mirrors\Ofc97Adm\Clipart\Photos\SPORTS\SKIING.JPG" hidden="1">
            <a:extLst>
              <a:ext uri="{FF2B5EF4-FFF2-40B4-BE49-F238E27FC236}">
                <a16:creationId xmlns:a16="http://schemas.microsoft.com/office/drawing/2014/main" id="{7AE81BFD-D868-4540-BFDE-0A430B17E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33500" y="1701800"/>
            <a:ext cx="1181100" cy="825500"/>
          </a:xfrm>
          <a:prstGeom prst="rect">
            <a:avLst/>
          </a:prstGeom>
          <a:noFill/>
          <a:ln w="101600" cmpd="thinThick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1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>
              <a:solidFill>
                <a:srgbClr val="42706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>
    <p:random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2706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2706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2706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2706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42706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42706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42706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42706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42706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42706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2706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42706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2706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2706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2706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2706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2706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42706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Number Placeholder 1">
            <a:extLst>
              <a:ext uri="{FF2B5EF4-FFF2-40B4-BE49-F238E27FC236}">
                <a16:creationId xmlns:a16="http://schemas.microsoft.com/office/drawing/2014/main" id="{EC726B24-B01B-45B3-85F2-9624F4262F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A1922C5-DB56-4D8E-B28C-7866ED6A4C85}" type="slidenum">
              <a:rPr lang="en-US" altLang="en-US" sz="1400">
                <a:solidFill>
                  <a:srgbClr val="427061"/>
                </a:solidFill>
              </a:rPr>
              <a:pPr/>
              <a:t>1</a:t>
            </a:fld>
            <a:r>
              <a:rPr lang="en-US" altLang="en-US" sz="1400">
                <a:solidFill>
                  <a:srgbClr val="427061"/>
                </a:solidFill>
              </a:rPr>
              <a:t>/51</a:t>
            </a:r>
          </a:p>
        </p:txBody>
      </p:sp>
      <p:sp>
        <p:nvSpPr>
          <p:cNvPr id="1391618" name="Rectangle 2">
            <a:extLst>
              <a:ext uri="{FF2B5EF4-FFF2-40B4-BE49-F238E27FC236}">
                <a16:creationId xmlns:a16="http://schemas.microsoft.com/office/drawing/2014/main" id="{B406FF91-53E8-4CCD-9706-F1D2001ACA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B. </a:t>
            </a:r>
            <a:r>
              <a:rPr lang="en-US" sz="36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Nonconsequentialist</a:t>
            </a:r>
            <a:r>
              <a:rPr lang="en-US" sz="3600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theories (sometimes called deontological): rightness is not solely determine by consequences</a:t>
            </a:r>
          </a:p>
        </p:txBody>
      </p:sp>
      <p:sp>
        <p:nvSpPr>
          <p:cNvPr id="1391619" name="Rectangle 3">
            <a:extLst>
              <a:ext uri="{FF2B5EF4-FFF2-40B4-BE49-F238E27FC236}">
                <a16:creationId xmlns:a16="http://schemas.microsoft.com/office/drawing/2014/main" id="{E0CC428A-CDD7-4198-8B62-7597B3F4ECC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3" eaLnBrk="1" hangingPunct="1">
              <a:buFontTx/>
              <a:buNone/>
            </a:pPr>
            <a:endParaRPr lang="en-US" altLang="en-US" sz="3600">
              <a:solidFill>
                <a:srgbClr val="000066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0F5A5B-BD70-4736-8D29-00FD9A16CC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063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9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9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9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9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91618" grpId="0" autoUpdateAnimBg="0"/>
      <p:bldP spid="1391619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1">
            <a:extLst>
              <a:ext uri="{FF2B5EF4-FFF2-40B4-BE49-F238E27FC236}">
                <a16:creationId xmlns:a16="http://schemas.microsoft.com/office/drawing/2014/main" id="{3064B48A-E4D3-4ED5-B21E-9D7B9D83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40BB23A-F8DA-421A-A3D5-7E20CA37D11E}" type="slidenum">
              <a:rPr lang="en-US" altLang="en-US" sz="1400">
                <a:solidFill>
                  <a:srgbClr val="427061"/>
                </a:solidFill>
              </a:rPr>
              <a:pPr/>
              <a:t>2</a:t>
            </a:fld>
            <a:r>
              <a:rPr lang="en-US" altLang="en-US" sz="1400">
                <a:solidFill>
                  <a:srgbClr val="427061"/>
                </a:solidFill>
              </a:rPr>
              <a:t>/51</a:t>
            </a:r>
          </a:p>
        </p:txBody>
      </p:sp>
      <p:sp>
        <p:nvSpPr>
          <p:cNvPr id="1396738" name="Rectangle 2">
            <a:extLst>
              <a:ext uri="{FF2B5EF4-FFF2-40B4-BE49-F238E27FC236}">
                <a16:creationId xmlns:a16="http://schemas.microsoft.com/office/drawing/2014/main" id="{48F918B0-CBF0-4132-A6F0-26FC0E9EF03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Some </a:t>
            </a:r>
            <a:r>
              <a:rPr lang="en-US" sz="3600" dirty="0" err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nonconsequentialist</a:t>
            </a:r>
            <a:r>
              <a:rPr lang="en-US" sz="3600" dirty="0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theories: virtue ethics, Kantianism, natural law theory, divine command theory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E18131-ABBA-4DED-AAF4-5BC9DA305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96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96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96738" grpId="0" autoUpdateAnimBg="0"/>
    </p:bldLst>
  </p:timing>
</p:sld>
</file>

<file path=ppt/theme/theme1.xml><?xml version="1.0" encoding="utf-8"?>
<a:theme xmlns:a="http://schemas.openxmlformats.org/drawingml/2006/main" name="Commute">
  <a:themeElements>
    <a:clrScheme name="Commute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B2B2B2"/>
      </a:accent1>
      <a:accent2>
        <a:srgbClr val="808080"/>
      </a:accent2>
      <a:accent3>
        <a:srgbClr val="FFFFFF"/>
      </a:accent3>
      <a:accent4>
        <a:srgbClr val="000000"/>
      </a:accent4>
      <a:accent5>
        <a:srgbClr val="D5D5D5"/>
      </a:accent5>
      <a:accent6>
        <a:srgbClr val="737373"/>
      </a:accent6>
      <a:hlink>
        <a:srgbClr val="969696"/>
      </a:hlink>
      <a:folHlink>
        <a:srgbClr val="4D4D4D"/>
      </a:folHlink>
    </a:clrScheme>
    <a:fontScheme name="Commu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ommute 1">
        <a:dk1>
          <a:srgbClr val="00458A"/>
        </a:dk1>
        <a:lt1>
          <a:srgbClr val="D7D6AE"/>
        </a:lt1>
        <a:dk2>
          <a:srgbClr val="000066"/>
        </a:dk2>
        <a:lt2>
          <a:srgbClr val="006666"/>
        </a:lt2>
        <a:accent1>
          <a:srgbClr val="007A77"/>
        </a:accent1>
        <a:accent2>
          <a:srgbClr val="005856"/>
        </a:accent2>
        <a:accent3>
          <a:srgbClr val="AAAAB8"/>
        </a:accent3>
        <a:accent4>
          <a:srgbClr val="B7B794"/>
        </a:accent4>
        <a:accent5>
          <a:srgbClr val="AABEBD"/>
        </a:accent5>
        <a:accent6>
          <a:srgbClr val="004F4D"/>
        </a:accent6>
        <a:hlink>
          <a:srgbClr val="A8A884"/>
        </a:hlink>
        <a:folHlink>
          <a:srgbClr val="867E5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te 2">
        <a:dk1>
          <a:srgbClr val="000066"/>
        </a:dk1>
        <a:lt1>
          <a:srgbClr val="FFFFFF"/>
        </a:lt1>
        <a:dk2>
          <a:srgbClr val="660066"/>
        </a:dk2>
        <a:lt2>
          <a:srgbClr val="FFFFCC"/>
        </a:lt2>
        <a:accent1>
          <a:srgbClr val="666699"/>
        </a:accent1>
        <a:accent2>
          <a:srgbClr val="000099"/>
        </a:accent2>
        <a:accent3>
          <a:srgbClr val="FFFFFF"/>
        </a:accent3>
        <a:accent4>
          <a:srgbClr val="000056"/>
        </a:accent4>
        <a:accent5>
          <a:srgbClr val="B8B8CA"/>
        </a:accent5>
        <a:accent6>
          <a:srgbClr val="00008A"/>
        </a:accent6>
        <a:hlink>
          <a:srgbClr val="006666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te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2B2B2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37373"/>
        </a:accent6>
        <a:hlink>
          <a:srgbClr val="969696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ute 4">
        <a:dk1>
          <a:srgbClr val="003300"/>
        </a:dk1>
        <a:lt1>
          <a:srgbClr val="DBD0B9"/>
        </a:lt1>
        <a:dk2>
          <a:srgbClr val="09472B"/>
        </a:dk2>
        <a:lt2>
          <a:srgbClr val="A38955"/>
        </a:lt2>
        <a:accent1>
          <a:srgbClr val="B8A378"/>
        </a:accent1>
        <a:accent2>
          <a:srgbClr val="8E774A"/>
        </a:accent2>
        <a:accent3>
          <a:srgbClr val="AAB1AC"/>
        </a:accent3>
        <a:accent4>
          <a:srgbClr val="BBB19E"/>
        </a:accent4>
        <a:accent5>
          <a:srgbClr val="D8CEBE"/>
        </a:accent5>
        <a:accent6>
          <a:srgbClr val="806B42"/>
        </a:accent6>
        <a:hlink>
          <a:srgbClr val="A7A743"/>
        </a:hlink>
        <a:folHlink>
          <a:srgbClr val="91977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ute 5">
        <a:dk1>
          <a:srgbClr val="5F5F5F"/>
        </a:dk1>
        <a:lt1>
          <a:srgbClr val="DDDDDD"/>
        </a:lt1>
        <a:dk2>
          <a:srgbClr val="000000"/>
        </a:dk2>
        <a:lt2>
          <a:srgbClr val="5F5F5F"/>
        </a:lt2>
        <a:accent1>
          <a:srgbClr val="B2B2B2"/>
        </a:accent1>
        <a:accent2>
          <a:srgbClr val="808080"/>
        </a:accent2>
        <a:accent3>
          <a:srgbClr val="AAAAAA"/>
        </a:accent3>
        <a:accent4>
          <a:srgbClr val="BDBDBD"/>
        </a:accent4>
        <a:accent5>
          <a:srgbClr val="D5D5D5"/>
        </a:accent5>
        <a:accent6>
          <a:srgbClr val="737373"/>
        </a:accent6>
        <a:hlink>
          <a:srgbClr val="B2B2B2"/>
        </a:hlink>
        <a:folHlink>
          <a:srgbClr val="777777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D:\Powerpoint\Commute.pot</Template>
  <TotalTime>1450</TotalTime>
  <Words>36</Words>
  <Application>Microsoft Office PowerPoint</Application>
  <PresentationFormat>On-screen Show (4:3)</PresentationFormat>
  <Paragraphs>4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Times New Roman</vt:lpstr>
      <vt:lpstr>Commute</vt:lpstr>
      <vt:lpstr>B. Nonconsequentialist theories (sometimes called deontological): rightness is not solely determine by consequences</vt:lpstr>
      <vt:lpstr>2. Some nonconsequentialist theories: virtue ethics, Kantianism, natural law theory, divine command theory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Moral Philosophy?</dc:title>
  <dc:creator>John Burn</dc:creator>
  <cp:lastModifiedBy>John Burn</cp:lastModifiedBy>
  <cp:revision>49</cp:revision>
  <dcterms:created xsi:type="dcterms:W3CDTF">2006-06-28T02:19:41Z</dcterms:created>
  <dcterms:modified xsi:type="dcterms:W3CDTF">2020-10-01T16:40:30Z</dcterms:modified>
</cp:coreProperties>
</file>